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60" r:id="rId2"/>
    <p:sldId id="259" r:id="rId3"/>
    <p:sldId id="321" r:id="rId4"/>
    <p:sldId id="322" r:id="rId5"/>
    <p:sldId id="267" r:id="rId6"/>
    <p:sldId id="272" r:id="rId7"/>
    <p:sldId id="273" r:id="rId8"/>
    <p:sldId id="278" r:id="rId9"/>
    <p:sldId id="285" r:id="rId10"/>
    <p:sldId id="323" r:id="rId11"/>
    <p:sldId id="292" r:id="rId12"/>
    <p:sldId id="317" r:id="rId13"/>
    <p:sldId id="318" r:id="rId14"/>
    <p:sldId id="324" r:id="rId15"/>
    <p:sldId id="320" r:id="rId16"/>
    <p:sldId id="325" r:id="rId17"/>
    <p:sldId id="319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/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ozali\Desktop\&#1608;&#1585;&#1602;&#1577;%20&#1593;&#1605;&#1604;%20Microsoft%20Excel%20&#1580;&#1583;&#1610;&#1583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ar-E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ورقة1!$B$10</c:f>
              <c:strCache>
                <c:ptCount val="1"/>
                <c:pt idx="0">
                  <c:v> تحديات بشرية</c:v>
                </c:pt>
              </c:strCache>
            </c:strRef>
          </c:tx>
          <c:spPr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c:spPr>
          <c:invertIfNegative val="0"/>
          <c:cat>
            <c:multiLvlStrRef>
              <c:f>ورقة1!$C$8:$E$9</c:f>
              <c:multiLvlStrCache>
                <c:ptCount val="3"/>
                <c:lvl>
                  <c:pt idx="0">
                    <c:v>أوافق بشدة</c:v>
                  </c:pt>
                  <c:pt idx="1">
                    <c:v>أوافق لحد ما</c:v>
                  </c:pt>
                  <c:pt idx="2">
                    <c:v>أرفض</c:v>
                  </c:pt>
                </c:lvl>
                <c:lvl>
                  <c:pt idx="0">
                    <c:v>رتب الاستجابة على التحديات التي تعوق استخدام التعلم الإلكتروني</c:v>
                  </c:pt>
                </c:lvl>
              </c:multiLvlStrCache>
            </c:multiLvlStrRef>
          </c:cat>
          <c:val>
            <c:numRef>
              <c:f>ورقة1!$C$10:$E$10</c:f>
              <c:numCache>
                <c:formatCode>General</c:formatCode>
                <c:ptCount val="3"/>
                <c:pt idx="0">
                  <c:v>13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ورقة1!$B$11</c:f>
              <c:strCache>
                <c:ptCount val="1"/>
                <c:pt idx="0">
                  <c:v>تحديات جامعية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c:spPr>
          </c:dPt>
          <c:cat>
            <c:multiLvlStrRef>
              <c:f>ورقة1!$C$8:$E$9</c:f>
              <c:multiLvlStrCache>
                <c:ptCount val="3"/>
                <c:lvl>
                  <c:pt idx="0">
                    <c:v>أوافق بشدة</c:v>
                  </c:pt>
                  <c:pt idx="1">
                    <c:v>أوافق لحد ما</c:v>
                  </c:pt>
                  <c:pt idx="2">
                    <c:v>أرفض</c:v>
                  </c:pt>
                </c:lvl>
                <c:lvl>
                  <c:pt idx="0">
                    <c:v>رتب الاستجابة على التحديات التي تعوق استخدام التعلم الإلكتروني</c:v>
                  </c:pt>
                </c:lvl>
              </c:multiLvlStrCache>
            </c:multiLvlStrRef>
          </c:cat>
          <c:val>
            <c:numRef>
              <c:f>ورقة1!$C$11:$E$11</c:f>
              <c:numCache>
                <c:formatCode>General</c:formatCode>
                <c:ptCount val="3"/>
                <c:pt idx="0">
                  <c:v>10</c:v>
                </c:pt>
              </c:numCache>
            </c:numRef>
          </c:val>
        </c:ser>
        <c:ser>
          <c:idx val="2"/>
          <c:order val="2"/>
          <c:tx>
            <c:strRef>
              <c:f>ورقة1!$B$12</c:f>
              <c:strCache>
                <c:ptCount val="1"/>
                <c:pt idx="0">
                  <c:v>تحديات تكنولوجية</c:v>
                </c:pt>
              </c:strCache>
            </c:strRef>
          </c:tx>
          <c:spPr>
            <a:effectLst>
              <a:glow rad="101600">
                <a:schemeClr val="accent3">
                  <a:satMod val="175000"/>
                  <a:alpha val="40000"/>
                </a:schemeClr>
              </a:glow>
            </a:effectLst>
          </c:spPr>
          <c:invertIfNegative val="0"/>
          <c:cat>
            <c:multiLvlStrRef>
              <c:f>ورقة1!$C$8:$E$9</c:f>
              <c:multiLvlStrCache>
                <c:ptCount val="3"/>
                <c:lvl>
                  <c:pt idx="0">
                    <c:v>أوافق بشدة</c:v>
                  </c:pt>
                  <c:pt idx="1">
                    <c:v>أوافق لحد ما</c:v>
                  </c:pt>
                  <c:pt idx="2">
                    <c:v>أرفض</c:v>
                  </c:pt>
                </c:lvl>
                <c:lvl>
                  <c:pt idx="0">
                    <c:v>رتب الاستجابة على التحديات التي تعوق استخدام التعلم الإلكتروني</c:v>
                  </c:pt>
                </c:lvl>
              </c:multiLvlStrCache>
            </c:multiLvlStrRef>
          </c:cat>
          <c:val>
            <c:numRef>
              <c:f>ورقة1!$C$12:$E$12</c:f>
              <c:numCache>
                <c:formatCode>General</c:formatCode>
                <c:ptCount val="3"/>
                <c:pt idx="0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982144"/>
        <c:axId val="35651584"/>
      </c:barChart>
      <c:catAx>
        <c:axId val="34982144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ar-EG"/>
          </a:p>
        </c:txPr>
        <c:crossAx val="35651584"/>
        <c:crosses val="autoZero"/>
        <c:auto val="1"/>
        <c:lblAlgn val="ctr"/>
        <c:lblOffset val="100"/>
        <c:noMultiLvlLbl val="0"/>
      </c:catAx>
      <c:valAx>
        <c:axId val="3565158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ar-EG"/>
          </a:p>
        </c:txPr>
        <c:crossAx val="34982144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/>
      <c:overlay val="0"/>
      <c:txPr>
        <a:bodyPr/>
        <a:lstStyle/>
        <a:p>
          <a:pPr>
            <a:defRPr sz="1400" b="1"/>
          </a:pPr>
          <a:endParaRPr lang="ar-EG"/>
        </a:p>
      </c:txPr>
    </c:legend>
    <c:plotVisOnly val="1"/>
    <c:dispBlanksAs val="gap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5EB62D-75C6-4BFF-8630-826BB26D4F98}" type="doc">
      <dgm:prSet loTypeId="urn:microsoft.com/office/officeart/2011/layout/RadialPictureList" loCatId="pictur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69A868B9-BC15-4BDF-9F7E-A79B9F0BCB29}">
      <dgm:prSet phldrT="[نص]"/>
      <dgm:spPr/>
      <dgm:t>
        <a:bodyPr/>
        <a:lstStyle/>
        <a:p>
          <a:pPr rtl="1"/>
          <a:r>
            <a:rPr lang="ar-SA" dirty="0" smtClean="0"/>
            <a:t>أبعاد الاستبانة</a:t>
          </a:r>
          <a:endParaRPr lang="ar-SA" dirty="0"/>
        </a:p>
      </dgm:t>
    </dgm:pt>
    <dgm:pt modelId="{EE78DB52-5F1E-43EB-9A99-8427B90C0418}" type="parTrans" cxnId="{26780573-78BE-4163-A1E5-14B2BA504893}">
      <dgm:prSet/>
      <dgm:spPr/>
      <dgm:t>
        <a:bodyPr/>
        <a:lstStyle/>
        <a:p>
          <a:pPr rtl="1"/>
          <a:endParaRPr lang="ar-SA"/>
        </a:p>
      </dgm:t>
    </dgm:pt>
    <dgm:pt modelId="{F1A20D58-3865-4B13-9DFE-0B507F759A0B}" type="sibTrans" cxnId="{26780573-78BE-4163-A1E5-14B2BA504893}">
      <dgm:prSet/>
      <dgm:spPr/>
      <dgm:t>
        <a:bodyPr/>
        <a:lstStyle/>
        <a:p>
          <a:pPr rtl="1"/>
          <a:endParaRPr lang="ar-SA"/>
        </a:p>
      </dgm:t>
    </dgm:pt>
    <dgm:pt modelId="{A341D17C-1853-42C4-BB27-2BA5D699BAE6}">
      <dgm:prSet phldrT="[نص]" custT="1"/>
      <dgm:spPr/>
      <dgm:t>
        <a:bodyPr/>
        <a:lstStyle/>
        <a:p>
          <a:pPr algn="r" rtl="1"/>
          <a:r>
            <a:rPr lang="ar-SA" sz="2800" dirty="0" smtClean="0"/>
            <a:t>تضمَّنت(14) مفردة</a:t>
          </a:r>
          <a:endParaRPr lang="ar-SA" sz="2800" dirty="0"/>
        </a:p>
      </dgm:t>
    </dgm:pt>
    <dgm:pt modelId="{268AB8B5-C3FE-4B47-9138-654AA0922D78}" type="parTrans" cxnId="{09D89739-E470-4E93-B567-4FAEC823DDE7}">
      <dgm:prSet/>
      <dgm:spPr/>
      <dgm:t>
        <a:bodyPr/>
        <a:lstStyle/>
        <a:p>
          <a:pPr rtl="1"/>
          <a:endParaRPr lang="ar-SA"/>
        </a:p>
      </dgm:t>
    </dgm:pt>
    <dgm:pt modelId="{B9B0CA33-BFF9-452D-A050-C4C1A26F0D90}" type="sibTrans" cxnId="{09D89739-E470-4E93-B567-4FAEC823DDE7}">
      <dgm:prSet/>
      <dgm:spPr/>
      <dgm:t>
        <a:bodyPr/>
        <a:lstStyle/>
        <a:p>
          <a:pPr rtl="1"/>
          <a:endParaRPr lang="ar-SA"/>
        </a:p>
      </dgm:t>
    </dgm:pt>
    <dgm:pt modelId="{CE7C3852-8F84-4EB7-9803-E0D2D3A54256}">
      <dgm:prSet phldrT="[نص]" custT="1"/>
      <dgm:spPr/>
      <dgm:t>
        <a:bodyPr/>
        <a:lstStyle/>
        <a:p>
          <a:pPr algn="r" rtl="1"/>
          <a:r>
            <a:rPr lang="ar-SA" sz="2800" dirty="0" smtClean="0"/>
            <a:t>تضمَّنت(10) مفردات</a:t>
          </a:r>
          <a:endParaRPr lang="ar-SA" sz="2800" dirty="0"/>
        </a:p>
      </dgm:t>
    </dgm:pt>
    <dgm:pt modelId="{F8A30F6F-E8AE-48E4-A615-BC5606D8CDE3}" type="parTrans" cxnId="{54DA76C8-971C-4780-AF3B-C7A9B584CA92}">
      <dgm:prSet/>
      <dgm:spPr/>
      <dgm:t>
        <a:bodyPr/>
        <a:lstStyle/>
        <a:p>
          <a:pPr rtl="1"/>
          <a:endParaRPr lang="ar-SA"/>
        </a:p>
      </dgm:t>
    </dgm:pt>
    <dgm:pt modelId="{C1B96495-2321-4B78-8A54-0EC0ACF7B84C}" type="sibTrans" cxnId="{54DA76C8-971C-4780-AF3B-C7A9B584CA92}">
      <dgm:prSet/>
      <dgm:spPr/>
      <dgm:t>
        <a:bodyPr/>
        <a:lstStyle/>
        <a:p>
          <a:pPr rtl="1"/>
          <a:endParaRPr lang="ar-SA"/>
        </a:p>
      </dgm:t>
    </dgm:pt>
    <dgm:pt modelId="{078460E7-9DC7-4813-ADE7-49D81F3F1D00}">
      <dgm:prSet phldrT="[نص]" custT="1"/>
      <dgm:spPr/>
      <dgm:t>
        <a:bodyPr/>
        <a:lstStyle/>
        <a:p>
          <a:pPr algn="r" rtl="1"/>
          <a:r>
            <a:rPr lang="ar-SA" sz="2800" dirty="0" smtClean="0"/>
            <a:t>تضمنت (9) مفردات</a:t>
          </a:r>
          <a:endParaRPr lang="ar-SA" sz="2800" dirty="0"/>
        </a:p>
      </dgm:t>
    </dgm:pt>
    <dgm:pt modelId="{05AFE4A6-EDE8-4985-B0E3-4DB42295A10E}" type="parTrans" cxnId="{F14E3AEC-3D79-4B66-8A37-270C1E2DF292}">
      <dgm:prSet/>
      <dgm:spPr/>
      <dgm:t>
        <a:bodyPr/>
        <a:lstStyle/>
        <a:p>
          <a:pPr rtl="1"/>
          <a:endParaRPr lang="ar-SA"/>
        </a:p>
      </dgm:t>
    </dgm:pt>
    <dgm:pt modelId="{11F77B9D-FF78-42FA-B2AA-18AD4D5C66A5}" type="sibTrans" cxnId="{F14E3AEC-3D79-4B66-8A37-270C1E2DF292}">
      <dgm:prSet/>
      <dgm:spPr/>
      <dgm:t>
        <a:bodyPr/>
        <a:lstStyle/>
        <a:p>
          <a:pPr rtl="1"/>
          <a:endParaRPr lang="ar-SA"/>
        </a:p>
      </dgm:t>
    </dgm:pt>
    <dgm:pt modelId="{457204C5-ACB6-4D84-815B-ADD2CD1099AE}" type="pres">
      <dgm:prSet presAssocID="{D95EB62D-75C6-4BFF-8630-826BB26D4F98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B7A2D96C-47FB-4A58-B758-9976A9F364C5}" type="pres">
      <dgm:prSet presAssocID="{69A868B9-BC15-4BDF-9F7E-A79B9F0BCB29}" presName="Parent" presStyleLbl="node1" presStyleIdx="0" presStyleCnt="2" custLinFactNeighborX="-49086" custLinFactNeighborY="-5569">
        <dgm:presLayoutVars>
          <dgm:chMax val="4"/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7F3B2BA-9349-4301-B81D-1DA12B9CAFEA}" type="pres">
      <dgm:prSet presAssocID="{A341D17C-1853-42C4-BB27-2BA5D699BAE6}" presName="Accent" presStyleLbl="node1" presStyleIdx="1" presStyleCnt="2" custLinFactNeighborX="-21862" custLinFactNeighborY="-362"/>
      <dgm:spPr/>
      <dgm:t>
        <a:bodyPr/>
        <a:lstStyle/>
        <a:p>
          <a:pPr rtl="1"/>
          <a:endParaRPr lang="ar-SA"/>
        </a:p>
      </dgm:t>
    </dgm:pt>
    <dgm:pt modelId="{15013A23-48DE-463C-8DF1-96D6C6B2E63B}" type="pres">
      <dgm:prSet presAssocID="{A341D17C-1853-42C4-BB27-2BA5D699BAE6}" presName="Image1" presStyleLbl="fgImgPlace1" presStyleIdx="0" presStyleCnt="3" custLinFactNeighborX="-92522" custLinFactNeighborY="-504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t>
        <a:bodyPr/>
        <a:lstStyle/>
        <a:p>
          <a:pPr rtl="1"/>
          <a:endParaRPr lang="ar-SA"/>
        </a:p>
      </dgm:t>
    </dgm:pt>
    <dgm:pt modelId="{B3AA65E1-3C1A-4336-AB5D-475C91F78ADB}" type="pres">
      <dgm:prSet presAssocID="{A341D17C-1853-42C4-BB27-2BA5D699BAE6}" presName="Child1" presStyleLbl="revTx" presStyleIdx="0" presStyleCnt="3" custScaleX="234587" custLinFactNeighborX="70221" custLinFactNeighborY="821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C097A6A0-18D1-4A51-A86E-6A569A50996E}" type="pres">
      <dgm:prSet presAssocID="{CE7C3852-8F84-4EB7-9803-E0D2D3A54256}" presName="Image2" presStyleCnt="0"/>
      <dgm:spPr/>
      <dgm:t>
        <a:bodyPr/>
        <a:lstStyle/>
        <a:p>
          <a:pPr rtl="1"/>
          <a:endParaRPr lang="ar-SA"/>
        </a:p>
      </dgm:t>
    </dgm:pt>
    <dgm:pt modelId="{DDEDA60D-7BC4-45C0-B9A8-4200193B65CA}" type="pres">
      <dgm:prSet presAssocID="{CE7C3852-8F84-4EB7-9803-E0D2D3A54256}" presName="Image" presStyleLbl="fgImgPlace1" presStyleIdx="1" presStyleCnt="3" custLinFactNeighborX="-84474" custLinFactNeighborY="2570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pPr rtl="1"/>
          <a:endParaRPr lang="ar-SA"/>
        </a:p>
      </dgm:t>
    </dgm:pt>
    <dgm:pt modelId="{DFFB75ED-C63C-488A-80EB-B154125EE3CD}" type="pres">
      <dgm:prSet presAssocID="{CE7C3852-8F84-4EB7-9803-E0D2D3A54256}" presName="Child2" presStyleLbl="revTx" presStyleIdx="1" presStyleCnt="3" custScaleX="292651" custLinFactNeighborX="83370" custLinFactNeighborY="-70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  <dgm:pt modelId="{4F61A7AE-2745-403D-9C75-0E88D12A22B9}" type="pres">
      <dgm:prSet presAssocID="{078460E7-9DC7-4813-ADE7-49D81F3F1D00}" presName="Image3" presStyleCnt="0"/>
      <dgm:spPr/>
      <dgm:t>
        <a:bodyPr/>
        <a:lstStyle/>
        <a:p>
          <a:pPr rtl="1"/>
          <a:endParaRPr lang="ar-SA"/>
        </a:p>
      </dgm:t>
    </dgm:pt>
    <dgm:pt modelId="{3EAD807E-BCFF-452B-A113-0917ECF0E7D0}" type="pres">
      <dgm:prSet presAssocID="{078460E7-9DC7-4813-ADE7-49D81F3F1D00}" presName="Image" presStyleLbl="fgImgPlace1" presStyleIdx="2" presStyleCnt="3" custLinFactNeighborX="-92522" custLinFactNeighborY="195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</dgm:spPr>
      <dgm:t>
        <a:bodyPr/>
        <a:lstStyle/>
        <a:p>
          <a:pPr rtl="1"/>
          <a:endParaRPr lang="ar-SA"/>
        </a:p>
      </dgm:t>
    </dgm:pt>
    <dgm:pt modelId="{5EA6C63A-EF6C-42DE-8853-670070B9F607}" type="pres">
      <dgm:prSet presAssocID="{078460E7-9DC7-4813-ADE7-49D81F3F1D00}" presName="Child3" presStyleLbl="revTx" presStyleIdx="2" presStyleCnt="3" custScaleX="259278" custLinFactNeighborX="75293" custLinFactNeighborY="38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ar-SA"/>
        </a:p>
      </dgm:t>
    </dgm:pt>
  </dgm:ptLst>
  <dgm:cxnLst>
    <dgm:cxn modelId="{F14E3AEC-3D79-4B66-8A37-270C1E2DF292}" srcId="{69A868B9-BC15-4BDF-9F7E-A79B9F0BCB29}" destId="{078460E7-9DC7-4813-ADE7-49D81F3F1D00}" srcOrd="2" destOrd="0" parTransId="{05AFE4A6-EDE8-4985-B0E3-4DB42295A10E}" sibTransId="{11F77B9D-FF78-42FA-B2AA-18AD4D5C66A5}"/>
    <dgm:cxn modelId="{72D47891-6F7C-47E3-BB3D-7EFD2E6C51E6}" type="presOf" srcId="{078460E7-9DC7-4813-ADE7-49D81F3F1D00}" destId="{5EA6C63A-EF6C-42DE-8853-670070B9F607}" srcOrd="0" destOrd="0" presId="urn:microsoft.com/office/officeart/2011/layout/RadialPictureList"/>
    <dgm:cxn modelId="{26780573-78BE-4163-A1E5-14B2BA504893}" srcId="{D95EB62D-75C6-4BFF-8630-826BB26D4F98}" destId="{69A868B9-BC15-4BDF-9F7E-A79B9F0BCB29}" srcOrd="0" destOrd="0" parTransId="{EE78DB52-5F1E-43EB-9A99-8427B90C0418}" sibTransId="{F1A20D58-3865-4B13-9DFE-0B507F759A0B}"/>
    <dgm:cxn modelId="{4C0F0298-A4FD-4389-BE46-5A3F99049288}" type="presOf" srcId="{D95EB62D-75C6-4BFF-8630-826BB26D4F98}" destId="{457204C5-ACB6-4D84-815B-ADD2CD1099AE}" srcOrd="0" destOrd="0" presId="urn:microsoft.com/office/officeart/2011/layout/RadialPictureList"/>
    <dgm:cxn modelId="{C3F6CAEC-BF89-444B-9FC7-6353FD5EF7E4}" type="presOf" srcId="{69A868B9-BC15-4BDF-9F7E-A79B9F0BCB29}" destId="{B7A2D96C-47FB-4A58-B758-9976A9F364C5}" srcOrd="0" destOrd="0" presId="urn:microsoft.com/office/officeart/2011/layout/RadialPictureList"/>
    <dgm:cxn modelId="{09D89739-E470-4E93-B567-4FAEC823DDE7}" srcId="{69A868B9-BC15-4BDF-9F7E-A79B9F0BCB29}" destId="{A341D17C-1853-42C4-BB27-2BA5D699BAE6}" srcOrd="0" destOrd="0" parTransId="{268AB8B5-C3FE-4B47-9138-654AA0922D78}" sibTransId="{B9B0CA33-BFF9-452D-A050-C4C1A26F0D90}"/>
    <dgm:cxn modelId="{54DA76C8-971C-4780-AF3B-C7A9B584CA92}" srcId="{69A868B9-BC15-4BDF-9F7E-A79B9F0BCB29}" destId="{CE7C3852-8F84-4EB7-9803-E0D2D3A54256}" srcOrd="1" destOrd="0" parTransId="{F8A30F6F-E8AE-48E4-A615-BC5606D8CDE3}" sibTransId="{C1B96495-2321-4B78-8A54-0EC0ACF7B84C}"/>
    <dgm:cxn modelId="{1109609C-2ABD-45E5-91E3-68410C548EC2}" type="presOf" srcId="{A341D17C-1853-42C4-BB27-2BA5D699BAE6}" destId="{B3AA65E1-3C1A-4336-AB5D-475C91F78ADB}" srcOrd="0" destOrd="0" presId="urn:microsoft.com/office/officeart/2011/layout/RadialPictureList"/>
    <dgm:cxn modelId="{C1655E20-BC5C-473E-87A4-360E5D61D796}" type="presOf" srcId="{CE7C3852-8F84-4EB7-9803-E0D2D3A54256}" destId="{DFFB75ED-C63C-488A-80EB-B154125EE3CD}" srcOrd="0" destOrd="0" presId="urn:microsoft.com/office/officeart/2011/layout/RadialPictureList"/>
    <dgm:cxn modelId="{41BC69A3-13F4-4C50-9845-B04A82F015A5}" type="presParOf" srcId="{457204C5-ACB6-4D84-815B-ADD2CD1099AE}" destId="{B7A2D96C-47FB-4A58-B758-9976A9F364C5}" srcOrd="0" destOrd="0" presId="urn:microsoft.com/office/officeart/2011/layout/RadialPictureList"/>
    <dgm:cxn modelId="{720C64AE-9DB2-4859-BCEA-9CDAC5567450}" type="presParOf" srcId="{457204C5-ACB6-4D84-815B-ADD2CD1099AE}" destId="{F7F3B2BA-9349-4301-B81D-1DA12B9CAFEA}" srcOrd="1" destOrd="0" presId="urn:microsoft.com/office/officeart/2011/layout/RadialPictureList"/>
    <dgm:cxn modelId="{1086DF6E-E7DE-4B94-9C50-F6DBAFF5FBC5}" type="presParOf" srcId="{457204C5-ACB6-4D84-815B-ADD2CD1099AE}" destId="{15013A23-48DE-463C-8DF1-96D6C6B2E63B}" srcOrd="2" destOrd="0" presId="urn:microsoft.com/office/officeart/2011/layout/RadialPictureList"/>
    <dgm:cxn modelId="{3A9997CB-95A0-46F0-B97E-E1268D2CB503}" type="presParOf" srcId="{457204C5-ACB6-4D84-815B-ADD2CD1099AE}" destId="{B3AA65E1-3C1A-4336-AB5D-475C91F78ADB}" srcOrd="3" destOrd="0" presId="urn:microsoft.com/office/officeart/2011/layout/RadialPictureList"/>
    <dgm:cxn modelId="{FBC95473-8248-4DF0-B8DB-F99B1A9A9E8A}" type="presParOf" srcId="{457204C5-ACB6-4D84-815B-ADD2CD1099AE}" destId="{C097A6A0-18D1-4A51-A86E-6A569A50996E}" srcOrd="4" destOrd="0" presId="urn:microsoft.com/office/officeart/2011/layout/RadialPictureList"/>
    <dgm:cxn modelId="{701E0905-D5A9-40A4-A72B-AEA5D62467A5}" type="presParOf" srcId="{C097A6A0-18D1-4A51-A86E-6A569A50996E}" destId="{DDEDA60D-7BC4-45C0-B9A8-4200193B65CA}" srcOrd="0" destOrd="0" presId="urn:microsoft.com/office/officeart/2011/layout/RadialPictureList"/>
    <dgm:cxn modelId="{20A308D1-E7EF-4933-A26E-A7D78727B296}" type="presParOf" srcId="{457204C5-ACB6-4D84-815B-ADD2CD1099AE}" destId="{DFFB75ED-C63C-488A-80EB-B154125EE3CD}" srcOrd="5" destOrd="0" presId="urn:microsoft.com/office/officeart/2011/layout/RadialPictureList"/>
    <dgm:cxn modelId="{D06827DD-25E2-4E36-A097-D9A44A8A6623}" type="presParOf" srcId="{457204C5-ACB6-4D84-815B-ADD2CD1099AE}" destId="{4F61A7AE-2745-403D-9C75-0E88D12A22B9}" srcOrd="6" destOrd="0" presId="urn:microsoft.com/office/officeart/2011/layout/RadialPictureList"/>
    <dgm:cxn modelId="{D6419DE0-B368-44FA-8776-6E4B09EB87D9}" type="presParOf" srcId="{4F61A7AE-2745-403D-9C75-0E88D12A22B9}" destId="{3EAD807E-BCFF-452B-A113-0917ECF0E7D0}" srcOrd="0" destOrd="0" presId="urn:microsoft.com/office/officeart/2011/layout/RadialPictureList"/>
    <dgm:cxn modelId="{13C9AE6D-837D-494C-B78D-6F7E33A9733B}" type="presParOf" srcId="{457204C5-ACB6-4D84-815B-ADD2CD1099AE}" destId="{5EA6C63A-EF6C-42DE-8853-670070B9F607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A2D96C-47FB-4A58-B758-9976A9F364C5}">
      <dsp:nvSpPr>
        <dsp:cNvPr id="0" name=""/>
        <dsp:cNvSpPr/>
      </dsp:nvSpPr>
      <dsp:spPr>
        <a:xfrm>
          <a:off x="1655475" y="762006"/>
          <a:ext cx="1522995" cy="152307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3000" kern="1200" dirty="0" smtClean="0"/>
            <a:t>أبعاد الاستبانة</a:t>
          </a:r>
          <a:endParaRPr lang="ar-SA" sz="3000" kern="1200" dirty="0"/>
        </a:p>
      </dsp:txBody>
      <dsp:txXfrm>
        <a:off x="1878512" y="985054"/>
        <a:ext cx="1076921" cy="1076974"/>
      </dsp:txXfrm>
    </dsp:sp>
    <dsp:sp modelId="{F7F3B2BA-9349-4301-B81D-1DA12B9CAFEA}">
      <dsp:nvSpPr>
        <dsp:cNvPr id="0" name=""/>
        <dsp:cNvSpPr/>
      </dsp:nvSpPr>
      <dsp:spPr>
        <a:xfrm>
          <a:off x="946479" y="-11585"/>
          <a:ext cx="3070106" cy="3200400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5013A23-48DE-463C-8DF1-96D6C6B2E63B}">
      <dsp:nvSpPr>
        <dsp:cNvPr id="0" name=""/>
        <dsp:cNvSpPr/>
      </dsp:nvSpPr>
      <dsp:spPr>
        <a:xfrm>
          <a:off x="3123406" y="228596"/>
          <a:ext cx="815873" cy="81610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3AA65E1-3C1A-4336-AB5D-475C91F78ADB}">
      <dsp:nvSpPr>
        <dsp:cNvPr id="0" name=""/>
        <dsp:cNvSpPr/>
      </dsp:nvSpPr>
      <dsp:spPr>
        <a:xfrm>
          <a:off x="4787998" y="347770"/>
          <a:ext cx="2561875" cy="7898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ar-SA" sz="2800" kern="1200" dirty="0" smtClean="0"/>
            <a:t>تضمَّنت(14) مفردة</a:t>
          </a:r>
          <a:endParaRPr lang="ar-SA" sz="2800" kern="1200" dirty="0"/>
        </a:p>
      </dsp:txBody>
      <dsp:txXfrm>
        <a:off x="4787998" y="347770"/>
        <a:ext cx="2561875" cy="789858"/>
      </dsp:txXfrm>
    </dsp:sp>
    <dsp:sp modelId="{DDEDA60D-7BC4-45C0-B9A8-4200193B65CA}">
      <dsp:nvSpPr>
        <dsp:cNvPr id="0" name=""/>
        <dsp:cNvSpPr/>
      </dsp:nvSpPr>
      <dsp:spPr>
        <a:xfrm>
          <a:off x="3504406" y="1219203"/>
          <a:ext cx="815873" cy="816102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DFFB75ED-C63C-488A-80EB-B154125EE3CD}">
      <dsp:nvSpPr>
        <dsp:cNvPr id="0" name=""/>
        <dsp:cNvSpPr/>
      </dsp:nvSpPr>
      <dsp:spPr>
        <a:xfrm>
          <a:off x="4934431" y="1204174"/>
          <a:ext cx="3195979" cy="7898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ar-SA" sz="2800" kern="1200" dirty="0" smtClean="0"/>
            <a:t>تضمَّنت(10) مفردات</a:t>
          </a:r>
          <a:endParaRPr lang="ar-SA" sz="2800" kern="1200" dirty="0"/>
        </a:p>
      </dsp:txBody>
      <dsp:txXfrm>
        <a:off x="4934431" y="1204174"/>
        <a:ext cx="3195979" cy="789858"/>
      </dsp:txXfrm>
    </dsp:sp>
    <dsp:sp modelId="{3EAD807E-BCFF-452B-A113-0917ECF0E7D0}">
      <dsp:nvSpPr>
        <dsp:cNvPr id="0" name=""/>
        <dsp:cNvSpPr/>
      </dsp:nvSpPr>
      <dsp:spPr>
        <a:xfrm>
          <a:off x="3123406" y="2155701"/>
          <a:ext cx="815873" cy="81610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EA6C63A-EF6C-42DE-8853-670070B9F607}">
      <dsp:nvSpPr>
        <dsp:cNvPr id="0" name=""/>
        <dsp:cNvSpPr/>
      </dsp:nvSpPr>
      <dsp:spPr>
        <a:xfrm>
          <a:off x="4708566" y="2186973"/>
          <a:ext cx="2831520" cy="7898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ar-SA" sz="2800" kern="1200" dirty="0" smtClean="0"/>
            <a:t>تضمنت (9) مفردات</a:t>
          </a:r>
          <a:endParaRPr lang="ar-SA" sz="2800" kern="1200" dirty="0"/>
        </a:p>
      </dsp:txBody>
      <dsp:txXfrm>
        <a:off x="4708566" y="2186973"/>
        <a:ext cx="2831520" cy="7898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قائمة صور متشعبة من فكرة أساسية"/>
  <dgm:desc val="يُستخدم لإظهار العلاقات بفكرة أساسية تظهر في الوسط. يحتوي شكل المستوى 1 على نص، في حين تحتوي كافة أشكال المستوى 2 على صورة مع نص موافق لها. يمكن استخدام أربع صور من المستوى 2 كحد أقصى.  ولا يتم عرض الصور غير المستخدَمة، إلا أنها تبقى متوفرة إذا قمت بالتبديل بين التخطيطات. إنه ملائم للاستخدام مع مجموعة صغيرة من نصوص المستوى 2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793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3AC2A19-5032-493E-951B-13D69B4A1E28}" type="datetimeFigureOut">
              <a:rPr lang="ar-SA" smtClean="0"/>
              <a:pPr/>
              <a:t>24/05/1434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DA757A4-3C12-4880-A164-91281010675C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2044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89B95C-01A5-46AA-8F75-47725C43DB9E}" type="slidenum">
              <a:rPr lang="ar-EG"/>
              <a:pPr/>
              <a:t>5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ar-EG" smtClean="0"/>
              <a:t>   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84368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FD8B8F-F46F-453B-BDD6-79E7FCAFAC70}" type="slidenum">
              <a:rPr lang="ar-EG"/>
              <a:pPr/>
              <a:t>8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400" b="1" dirty="0" smtClean="0">
              <a:cs typeface="Simplified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3596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060161-5E43-4D55-A7FF-08EA1CD6B68A}" type="slidenum">
              <a:rPr lang="ar-EG"/>
              <a:pPr/>
              <a:t>11</a:t>
            </a:fld>
            <a:endParaRPr 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47190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060161-5E43-4D55-A7FF-08EA1CD6B68A}" type="slidenum">
              <a:rPr lang="ar-EG"/>
              <a:pPr/>
              <a:t>12</a:t>
            </a:fld>
            <a:endParaRPr 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20542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060161-5E43-4D55-A7FF-08EA1CD6B68A}" type="slidenum">
              <a:rPr lang="ar-EG"/>
              <a:pPr/>
              <a:t>13</a:t>
            </a:fld>
            <a:endParaRPr 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73657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060161-5E43-4D55-A7FF-08EA1CD6B68A}" type="slidenum">
              <a:rPr lang="ar-EG"/>
              <a:pPr/>
              <a:t>14</a:t>
            </a:fld>
            <a:endParaRPr 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419150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FD8B8F-F46F-453B-BDD6-79E7FCAFAC70}" type="slidenum">
              <a:rPr lang="ar-EG"/>
              <a:pPr/>
              <a:t>15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400" b="1" dirty="0" smtClean="0">
              <a:cs typeface="Simplified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632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FD8B8F-F46F-453B-BDD6-79E7FCAFAC70}" type="slidenum">
              <a:rPr lang="ar-EG"/>
              <a:pPr/>
              <a:t>17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400" b="1" dirty="0" smtClean="0">
              <a:cs typeface="Simplified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6614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944562"/>
          </a:xfrm>
        </p:spPr>
        <p:txBody>
          <a:bodyPr>
            <a:noAutofit/>
          </a:bodyPr>
          <a:lstStyle>
            <a:lvl1pPr>
              <a:defRPr sz="2400" baseline="0"/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solidFill>
            <a:schemeClr val="accent2"/>
          </a:solidFill>
          <a:ln>
            <a:solidFill>
              <a:srgbClr val="FF0000"/>
            </a:solidFill>
          </a:ln>
        </p:spPr>
        <p:txBody>
          <a:bodyPr/>
          <a:lstStyle>
            <a:lvl1pPr>
              <a:defRPr sz="1800" b="1">
                <a:solidFill>
                  <a:schemeClr val="bg1"/>
                </a:solidFill>
              </a:defRPr>
            </a:lvl1pPr>
          </a:lstStyle>
          <a:p>
            <a:r>
              <a:rPr lang="ar-SA" dirty="0" smtClean="0"/>
              <a:t>عمادة التعلم عن بعد – جامعة الإمام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endSnd/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sndAc>
      <p:endSnd/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endSnd/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10" Type="http://schemas.openxmlformats.org/officeDocument/2006/relationships/image" Target="../media/image10.gif"/><Relationship Id="rId4" Type="http://schemas.openxmlformats.org/officeDocument/2006/relationships/image" Target="../media/image5.jpeg"/><Relationship Id="rId9" Type="http://schemas.openxmlformats.org/officeDocument/2006/relationships/hyperlink" Target="http://www.presentermedia.com/index.php?target=closeup&amp;id=4302&amp;categoryid=127&amp;maincat=anims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600200"/>
            <a:ext cx="7086600" cy="2002669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rtl="1"/>
            <a:r>
              <a:rPr lang="ar-S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تحديات استخدام التعلم الإلكتروني لدى أعضاء هيئة التدريس بمعاهد تعليم اللغة العربية لغير الناطقين بها بالمملكة العربية السعودية </a:t>
            </a:r>
            <a:endParaRPr 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29200"/>
            <a:ext cx="8313947" cy="584775"/>
          </a:xfrm>
        </p:spPr>
        <p:txBody>
          <a:bodyPr wrap="square">
            <a:spAutoFit/>
          </a:bodyPr>
          <a:lstStyle/>
          <a:p>
            <a:pPr algn="ctr" rtl="1">
              <a:buNone/>
            </a:pPr>
            <a:r>
              <a:rPr lang="ar-S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dvertisingBold" pitchFamily="2" charset="-78"/>
              </a:rPr>
              <a:t>معهد تعليم اللغة  العربية بجامعة الإمام محمد بن سعود الإسلامية</a:t>
            </a:r>
          </a:p>
        </p:txBody>
      </p:sp>
      <p:sp>
        <p:nvSpPr>
          <p:cNvPr id="5" name="Rectangle 4"/>
          <p:cNvSpPr/>
          <p:nvPr/>
        </p:nvSpPr>
        <p:spPr>
          <a:xfrm>
            <a:off x="4038600" y="3505200"/>
            <a:ext cx="10358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إعداد</a:t>
            </a:r>
            <a:endParaRPr lang="ar-SA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6091535"/>
            <a:ext cx="6781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rtl="1">
              <a:spcBef>
                <a:spcPct val="20000"/>
              </a:spcBef>
            </a:pPr>
            <a:r>
              <a:rPr lang="ar-SA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dvertisingBold" pitchFamily="2" charset="-78"/>
              </a:rPr>
              <a:t>جامعة الإمام مُحمد بن سُعود الإِسلامِيَّة</a:t>
            </a:r>
            <a:endParaRPr lang="en-US" sz="24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" y="4191000"/>
            <a:ext cx="838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د. أسامة زكي السيد علي العربي</a:t>
            </a:r>
            <a:r>
              <a:rPr lang="ar-S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cs typeface="AdvertisingBold" pitchFamily="2" charset="-78"/>
              </a:rPr>
              <a:t> </a:t>
            </a:r>
            <a:endParaRPr lang="ar-SA" sz="1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8" name="Group 104"/>
          <p:cNvGrpSpPr>
            <a:grpSpLocks/>
          </p:cNvGrpSpPr>
          <p:nvPr/>
        </p:nvGrpSpPr>
        <p:grpSpPr bwMode="auto">
          <a:xfrm>
            <a:off x="76200" y="66698"/>
            <a:ext cx="8983663" cy="6673850"/>
            <a:chOff x="289" y="336"/>
            <a:chExt cx="5183" cy="3696"/>
          </a:xfrm>
        </p:grpSpPr>
        <p:sp>
          <p:nvSpPr>
            <p:cNvPr id="9" name="Freeform 105"/>
            <p:cNvSpPr>
              <a:spLocks/>
            </p:cNvSpPr>
            <p:nvPr/>
          </p:nvSpPr>
          <p:spPr bwMode="auto">
            <a:xfrm>
              <a:off x="5078" y="336"/>
              <a:ext cx="394" cy="424"/>
            </a:xfrm>
            <a:custGeom>
              <a:avLst/>
              <a:gdLst>
                <a:gd name="T0" fmla="*/ 288 w 394"/>
                <a:gd name="T1" fmla="*/ 418 h 424"/>
                <a:gd name="T2" fmla="*/ 230 w 394"/>
                <a:gd name="T3" fmla="*/ 419 h 424"/>
                <a:gd name="T4" fmla="*/ 177 w 394"/>
                <a:gd name="T5" fmla="*/ 380 h 424"/>
                <a:gd name="T6" fmla="*/ 156 w 394"/>
                <a:gd name="T7" fmla="*/ 339 h 424"/>
                <a:gd name="T8" fmla="*/ 160 w 394"/>
                <a:gd name="T9" fmla="*/ 269 h 424"/>
                <a:gd name="T10" fmla="*/ 213 w 394"/>
                <a:gd name="T11" fmla="*/ 205 h 424"/>
                <a:gd name="T12" fmla="*/ 272 w 394"/>
                <a:gd name="T13" fmla="*/ 175 h 424"/>
                <a:gd name="T14" fmla="*/ 303 w 394"/>
                <a:gd name="T15" fmla="*/ 137 h 424"/>
                <a:gd name="T16" fmla="*/ 306 w 394"/>
                <a:gd name="T17" fmla="*/ 94 h 424"/>
                <a:gd name="T18" fmla="*/ 331 w 394"/>
                <a:gd name="T19" fmla="*/ 124 h 424"/>
                <a:gd name="T20" fmla="*/ 328 w 394"/>
                <a:gd name="T21" fmla="*/ 166 h 424"/>
                <a:gd name="T22" fmla="*/ 318 w 394"/>
                <a:gd name="T23" fmla="*/ 193 h 424"/>
                <a:gd name="T24" fmla="*/ 325 w 394"/>
                <a:gd name="T25" fmla="*/ 219 h 424"/>
                <a:gd name="T26" fmla="*/ 309 w 394"/>
                <a:gd name="T27" fmla="*/ 238 h 424"/>
                <a:gd name="T28" fmla="*/ 309 w 394"/>
                <a:gd name="T29" fmla="*/ 259 h 424"/>
                <a:gd name="T30" fmla="*/ 301 w 394"/>
                <a:gd name="T31" fmla="*/ 286 h 424"/>
                <a:gd name="T32" fmla="*/ 273 w 394"/>
                <a:gd name="T33" fmla="*/ 299 h 424"/>
                <a:gd name="T34" fmla="*/ 265 w 394"/>
                <a:gd name="T35" fmla="*/ 269 h 424"/>
                <a:gd name="T36" fmla="*/ 241 w 394"/>
                <a:gd name="T37" fmla="*/ 261 h 424"/>
                <a:gd name="T38" fmla="*/ 202 w 394"/>
                <a:gd name="T39" fmla="*/ 284 h 424"/>
                <a:gd name="T40" fmla="*/ 195 w 394"/>
                <a:gd name="T41" fmla="*/ 318 h 424"/>
                <a:gd name="T42" fmla="*/ 210 w 394"/>
                <a:gd name="T43" fmla="*/ 358 h 424"/>
                <a:gd name="T44" fmla="*/ 239 w 394"/>
                <a:gd name="T45" fmla="*/ 380 h 424"/>
                <a:gd name="T46" fmla="*/ 279 w 394"/>
                <a:gd name="T47" fmla="*/ 378 h 424"/>
                <a:gd name="T48" fmla="*/ 327 w 394"/>
                <a:gd name="T49" fmla="*/ 341 h 424"/>
                <a:gd name="T50" fmla="*/ 338 w 394"/>
                <a:gd name="T51" fmla="*/ 322 h 424"/>
                <a:gd name="T52" fmla="*/ 349 w 394"/>
                <a:gd name="T53" fmla="*/ 272 h 424"/>
                <a:gd name="T54" fmla="*/ 354 w 394"/>
                <a:gd name="T55" fmla="*/ 41 h 424"/>
                <a:gd name="T56" fmla="*/ 181 w 394"/>
                <a:gd name="T57" fmla="*/ 47 h 424"/>
                <a:gd name="T58" fmla="*/ 105 w 394"/>
                <a:gd name="T59" fmla="*/ 56 h 424"/>
                <a:gd name="T60" fmla="*/ 79 w 394"/>
                <a:gd name="T61" fmla="*/ 71 h 424"/>
                <a:gd name="T62" fmla="*/ 48 w 394"/>
                <a:gd name="T63" fmla="*/ 107 h 424"/>
                <a:gd name="T64" fmla="*/ 38 w 394"/>
                <a:gd name="T65" fmla="*/ 152 h 424"/>
                <a:gd name="T66" fmla="*/ 52 w 394"/>
                <a:gd name="T67" fmla="*/ 187 h 424"/>
                <a:gd name="T68" fmla="*/ 96 w 394"/>
                <a:gd name="T69" fmla="*/ 213 h 424"/>
                <a:gd name="T70" fmla="*/ 129 w 394"/>
                <a:gd name="T71" fmla="*/ 208 h 424"/>
                <a:gd name="T72" fmla="*/ 148 w 394"/>
                <a:gd name="T73" fmla="*/ 184 h 424"/>
                <a:gd name="T74" fmla="*/ 148 w 394"/>
                <a:gd name="T75" fmla="*/ 146 h 424"/>
                <a:gd name="T76" fmla="*/ 126 w 394"/>
                <a:gd name="T77" fmla="*/ 130 h 424"/>
                <a:gd name="T78" fmla="*/ 121 w 394"/>
                <a:gd name="T79" fmla="*/ 109 h 424"/>
                <a:gd name="T80" fmla="*/ 144 w 394"/>
                <a:gd name="T81" fmla="*/ 91 h 424"/>
                <a:gd name="T82" fmla="*/ 170 w 394"/>
                <a:gd name="T83" fmla="*/ 102 h 424"/>
                <a:gd name="T84" fmla="*/ 184 w 394"/>
                <a:gd name="T85" fmla="*/ 77 h 424"/>
                <a:gd name="T86" fmla="*/ 207 w 394"/>
                <a:gd name="T87" fmla="*/ 77 h 424"/>
                <a:gd name="T88" fmla="*/ 226 w 394"/>
                <a:gd name="T89" fmla="*/ 79 h 424"/>
                <a:gd name="T90" fmla="*/ 265 w 394"/>
                <a:gd name="T91" fmla="*/ 66 h 424"/>
                <a:gd name="T92" fmla="*/ 301 w 394"/>
                <a:gd name="T93" fmla="*/ 82 h 424"/>
                <a:gd name="T94" fmla="*/ 279 w 394"/>
                <a:gd name="T95" fmla="*/ 93 h 424"/>
                <a:gd name="T96" fmla="*/ 240 w 394"/>
                <a:gd name="T97" fmla="*/ 118 h 424"/>
                <a:gd name="T98" fmla="*/ 215 w 394"/>
                <a:gd name="T99" fmla="*/ 166 h 424"/>
                <a:gd name="T100" fmla="*/ 167 w 394"/>
                <a:gd name="T101" fmla="*/ 237 h 424"/>
                <a:gd name="T102" fmla="*/ 92 w 394"/>
                <a:gd name="T103" fmla="*/ 259 h 424"/>
                <a:gd name="T104" fmla="*/ 53 w 394"/>
                <a:gd name="T105" fmla="*/ 244 h 424"/>
                <a:gd name="T106" fmla="*/ 12 w 394"/>
                <a:gd name="T107" fmla="*/ 196 h 424"/>
                <a:gd name="T108" fmla="*/ 0 w 394"/>
                <a:gd name="T109" fmla="*/ 134 h 424"/>
                <a:gd name="T110" fmla="*/ 20 w 394"/>
                <a:gd name="T111" fmla="*/ 75 h 424"/>
                <a:gd name="T112" fmla="*/ 52 w 394"/>
                <a:gd name="T113" fmla="*/ 35 h 424"/>
                <a:gd name="T114" fmla="*/ 100 w 394"/>
                <a:gd name="T115" fmla="*/ 12 h 424"/>
                <a:gd name="T116" fmla="*/ 222 w 394"/>
                <a:gd name="T117" fmla="*/ 1 h 424"/>
                <a:gd name="T118" fmla="*/ 393 w 394"/>
                <a:gd name="T119" fmla="*/ 183 h 424"/>
                <a:gd name="T120" fmla="*/ 389 w 394"/>
                <a:gd name="T121" fmla="*/ 291 h 424"/>
                <a:gd name="T122" fmla="*/ 371 w 394"/>
                <a:gd name="T123" fmla="*/ 352 h 424"/>
                <a:gd name="T124" fmla="*/ 342 w 394"/>
                <a:gd name="T125" fmla="*/ 387 h 4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24"/>
                <a:gd name="T191" fmla="*/ 394 w 394"/>
                <a:gd name="T192" fmla="*/ 424 h 4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24">
                  <a:moveTo>
                    <a:pt x="324" y="400"/>
                  </a:moveTo>
                  <a:lnTo>
                    <a:pt x="306" y="411"/>
                  </a:lnTo>
                  <a:lnTo>
                    <a:pt x="288" y="418"/>
                  </a:lnTo>
                  <a:lnTo>
                    <a:pt x="269" y="422"/>
                  </a:lnTo>
                  <a:lnTo>
                    <a:pt x="250" y="424"/>
                  </a:lnTo>
                  <a:lnTo>
                    <a:pt x="230" y="419"/>
                  </a:lnTo>
                  <a:lnTo>
                    <a:pt x="213" y="411"/>
                  </a:lnTo>
                  <a:lnTo>
                    <a:pt x="195" y="397"/>
                  </a:lnTo>
                  <a:lnTo>
                    <a:pt x="177" y="380"/>
                  </a:lnTo>
                  <a:lnTo>
                    <a:pt x="167" y="367"/>
                  </a:lnTo>
                  <a:lnTo>
                    <a:pt x="160" y="353"/>
                  </a:lnTo>
                  <a:lnTo>
                    <a:pt x="156" y="339"/>
                  </a:lnTo>
                  <a:lnTo>
                    <a:pt x="153" y="325"/>
                  </a:lnTo>
                  <a:lnTo>
                    <a:pt x="153" y="297"/>
                  </a:lnTo>
                  <a:lnTo>
                    <a:pt x="160" y="269"/>
                  </a:lnTo>
                  <a:lnTo>
                    <a:pt x="174" y="244"/>
                  </a:lnTo>
                  <a:lnTo>
                    <a:pt x="192" y="222"/>
                  </a:lnTo>
                  <a:lnTo>
                    <a:pt x="213" y="205"/>
                  </a:lnTo>
                  <a:lnTo>
                    <a:pt x="237" y="193"/>
                  </a:lnTo>
                  <a:lnTo>
                    <a:pt x="255" y="185"/>
                  </a:lnTo>
                  <a:lnTo>
                    <a:pt x="272" y="175"/>
                  </a:lnTo>
                  <a:lnTo>
                    <a:pt x="284" y="163"/>
                  </a:lnTo>
                  <a:lnTo>
                    <a:pt x="295" y="152"/>
                  </a:lnTo>
                  <a:lnTo>
                    <a:pt x="303" y="137"/>
                  </a:lnTo>
                  <a:lnTo>
                    <a:pt x="307" y="124"/>
                  </a:lnTo>
                  <a:lnTo>
                    <a:pt x="309" y="109"/>
                  </a:lnTo>
                  <a:lnTo>
                    <a:pt x="306" y="94"/>
                  </a:lnTo>
                  <a:lnTo>
                    <a:pt x="317" y="102"/>
                  </a:lnTo>
                  <a:lnTo>
                    <a:pt x="325" y="112"/>
                  </a:lnTo>
                  <a:lnTo>
                    <a:pt x="331" y="124"/>
                  </a:lnTo>
                  <a:lnTo>
                    <a:pt x="334" y="138"/>
                  </a:lnTo>
                  <a:lnTo>
                    <a:pt x="332" y="153"/>
                  </a:lnTo>
                  <a:lnTo>
                    <a:pt x="328" y="166"/>
                  </a:lnTo>
                  <a:lnTo>
                    <a:pt x="321" y="178"/>
                  </a:lnTo>
                  <a:lnTo>
                    <a:pt x="310" y="187"/>
                  </a:lnTo>
                  <a:lnTo>
                    <a:pt x="318" y="193"/>
                  </a:lnTo>
                  <a:lnTo>
                    <a:pt x="324" y="200"/>
                  </a:lnTo>
                  <a:lnTo>
                    <a:pt x="325" y="209"/>
                  </a:lnTo>
                  <a:lnTo>
                    <a:pt x="325" y="219"/>
                  </a:lnTo>
                  <a:lnTo>
                    <a:pt x="323" y="227"/>
                  </a:lnTo>
                  <a:lnTo>
                    <a:pt x="317" y="234"/>
                  </a:lnTo>
                  <a:lnTo>
                    <a:pt x="309" y="238"/>
                  </a:lnTo>
                  <a:lnTo>
                    <a:pt x="299" y="241"/>
                  </a:lnTo>
                  <a:lnTo>
                    <a:pt x="306" y="250"/>
                  </a:lnTo>
                  <a:lnTo>
                    <a:pt x="309" y="259"/>
                  </a:lnTo>
                  <a:lnTo>
                    <a:pt x="309" y="268"/>
                  </a:lnTo>
                  <a:lnTo>
                    <a:pt x="306" y="278"/>
                  </a:lnTo>
                  <a:lnTo>
                    <a:pt x="301" y="286"/>
                  </a:lnTo>
                  <a:lnTo>
                    <a:pt x="294" y="293"/>
                  </a:lnTo>
                  <a:lnTo>
                    <a:pt x="284" y="297"/>
                  </a:lnTo>
                  <a:lnTo>
                    <a:pt x="273" y="299"/>
                  </a:lnTo>
                  <a:lnTo>
                    <a:pt x="273" y="287"/>
                  </a:lnTo>
                  <a:lnTo>
                    <a:pt x="269" y="277"/>
                  </a:lnTo>
                  <a:lnTo>
                    <a:pt x="265" y="269"/>
                  </a:lnTo>
                  <a:lnTo>
                    <a:pt x="258" y="263"/>
                  </a:lnTo>
                  <a:lnTo>
                    <a:pt x="250" y="261"/>
                  </a:lnTo>
                  <a:lnTo>
                    <a:pt x="241" y="261"/>
                  </a:lnTo>
                  <a:lnTo>
                    <a:pt x="224" y="265"/>
                  </a:lnTo>
                  <a:lnTo>
                    <a:pt x="207" y="277"/>
                  </a:lnTo>
                  <a:lnTo>
                    <a:pt x="202" y="284"/>
                  </a:lnTo>
                  <a:lnTo>
                    <a:pt x="196" y="294"/>
                  </a:lnTo>
                  <a:lnTo>
                    <a:pt x="195" y="306"/>
                  </a:lnTo>
                  <a:lnTo>
                    <a:pt x="195" y="318"/>
                  </a:lnTo>
                  <a:lnTo>
                    <a:pt x="197" y="333"/>
                  </a:lnTo>
                  <a:lnTo>
                    <a:pt x="204" y="347"/>
                  </a:lnTo>
                  <a:lnTo>
                    <a:pt x="210" y="358"/>
                  </a:lnTo>
                  <a:lnTo>
                    <a:pt x="218" y="367"/>
                  </a:lnTo>
                  <a:lnTo>
                    <a:pt x="228" y="374"/>
                  </a:lnTo>
                  <a:lnTo>
                    <a:pt x="239" y="380"/>
                  </a:lnTo>
                  <a:lnTo>
                    <a:pt x="251" y="383"/>
                  </a:lnTo>
                  <a:lnTo>
                    <a:pt x="265" y="381"/>
                  </a:lnTo>
                  <a:lnTo>
                    <a:pt x="279" y="378"/>
                  </a:lnTo>
                  <a:lnTo>
                    <a:pt x="294" y="371"/>
                  </a:lnTo>
                  <a:lnTo>
                    <a:pt x="310" y="359"/>
                  </a:lnTo>
                  <a:lnTo>
                    <a:pt x="327" y="341"/>
                  </a:lnTo>
                  <a:lnTo>
                    <a:pt x="329" y="337"/>
                  </a:lnTo>
                  <a:lnTo>
                    <a:pt x="332" y="333"/>
                  </a:lnTo>
                  <a:lnTo>
                    <a:pt x="338" y="322"/>
                  </a:lnTo>
                  <a:lnTo>
                    <a:pt x="342" y="309"/>
                  </a:lnTo>
                  <a:lnTo>
                    <a:pt x="346" y="293"/>
                  </a:lnTo>
                  <a:lnTo>
                    <a:pt x="349" y="272"/>
                  </a:lnTo>
                  <a:lnTo>
                    <a:pt x="351" y="228"/>
                  </a:lnTo>
                  <a:lnTo>
                    <a:pt x="351" y="180"/>
                  </a:lnTo>
                  <a:lnTo>
                    <a:pt x="354" y="41"/>
                  </a:lnTo>
                  <a:lnTo>
                    <a:pt x="224" y="46"/>
                  </a:lnTo>
                  <a:lnTo>
                    <a:pt x="225" y="46"/>
                  </a:lnTo>
                  <a:lnTo>
                    <a:pt x="181" y="47"/>
                  </a:lnTo>
                  <a:lnTo>
                    <a:pt x="140" y="50"/>
                  </a:lnTo>
                  <a:lnTo>
                    <a:pt x="122" y="52"/>
                  </a:lnTo>
                  <a:lnTo>
                    <a:pt x="105" y="56"/>
                  </a:lnTo>
                  <a:lnTo>
                    <a:pt x="93" y="60"/>
                  </a:lnTo>
                  <a:lnTo>
                    <a:pt x="83" y="66"/>
                  </a:lnTo>
                  <a:lnTo>
                    <a:pt x="79" y="71"/>
                  </a:lnTo>
                  <a:lnTo>
                    <a:pt x="75" y="74"/>
                  </a:lnTo>
                  <a:lnTo>
                    <a:pt x="59" y="91"/>
                  </a:lnTo>
                  <a:lnTo>
                    <a:pt x="48" y="107"/>
                  </a:lnTo>
                  <a:lnTo>
                    <a:pt x="41" y="124"/>
                  </a:lnTo>
                  <a:lnTo>
                    <a:pt x="38" y="138"/>
                  </a:lnTo>
                  <a:lnTo>
                    <a:pt x="38" y="152"/>
                  </a:lnTo>
                  <a:lnTo>
                    <a:pt x="39" y="165"/>
                  </a:lnTo>
                  <a:lnTo>
                    <a:pt x="45" y="177"/>
                  </a:lnTo>
                  <a:lnTo>
                    <a:pt x="52" y="187"/>
                  </a:lnTo>
                  <a:lnTo>
                    <a:pt x="68" y="203"/>
                  </a:lnTo>
                  <a:lnTo>
                    <a:pt x="83" y="210"/>
                  </a:lnTo>
                  <a:lnTo>
                    <a:pt x="96" y="213"/>
                  </a:lnTo>
                  <a:lnTo>
                    <a:pt x="108" y="215"/>
                  </a:lnTo>
                  <a:lnTo>
                    <a:pt x="119" y="212"/>
                  </a:lnTo>
                  <a:lnTo>
                    <a:pt x="129" y="208"/>
                  </a:lnTo>
                  <a:lnTo>
                    <a:pt x="137" y="200"/>
                  </a:lnTo>
                  <a:lnTo>
                    <a:pt x="142" y="193"/>
                  </a:lnTo>
                  <a:lnTo>
                    <a:pt x="148" y="184"/>
                  </a:lnTo>
                  <a:lnTo>
                    <a:pt x="151" y="163"/>
                  </a:lnTo>
                  <a:lnTo>
                    <a:pt x="151" y="155"/>
                  </a:lnTo>
                  <a:lnTo>
                    <a:pt x="148" y="146"/>
                  </a:lnTo>
                  <a:lnTo>
                    <a:pt x="142" y="138"/>
                  </a:lnTo>
                  <a:lnTo>
                    <a:pt x="136" y="134"/>
                  </a:lnTo>
                  <a:lnTo>
                    <a:pt x="126" y="130"/>
                  </a:lnTo>
                  <a:lnTo>
                    <a:pt x="115" y="130"/>
                  </a:lnTo>
                  <a:lnTo>
                    <a:pt x="116" y="118"/>
                  </a:lnTo>
                  <a:lnTo>
                    <a:pt x="121" y="109"/>
                  </a:lnTo>
                  <a:lnTo>
                    <a:pt x="127" y="100"/>
                  </a:lnTo>
                  <a:lnTo>
                    <a:pt x="136" y="94"/>
                  </a:lnTo>
                  <a:lnTo>
                    <a:pt x="144" y="91"/>
                  </a:lnTo>
                  <a:lnTo>
                    <a:pt x="153" y="91"/>
                  </a:lnTo>
                  <a:lnTo>
                    <a:pt x="162" y="94"/>
                  </a:lnTo>
                  <a:lnTo>
                    <a:pt x="170" y="102"/>
                  </a:lnTo>
                  <a:lnTo>
                    <a:pt x="173" y="91"/>
                  </a:lnTo>
                  <a:lnTo>
                    <a:pt x="177" y="82"/>
                  </a:lnTo>
                  <a:lnTo>
                    <a:pt x="184" y="77"/>
                  </a:lnTo>
                  <a:lnTo>
                    <a:pt x="191" y="74"/>
                  </a:lnTo>
                  <a:lnTo>
                    <a:pt x="199" y="74"/>
                  </a:lnTo>
                  <a:lnTo>
                    <a:pt x="207" y="77"/>
                  </a:lnTo>
                  <a:lnTo>
                    <a:pt x="214" y="81"/>
                  </a:lnTo>
                  <a:lnTo>
                    <a:pt x="218" y="90"/>
                  </a:lnTo>
                  <a:lnTo>
                    <a:pt x="226" y="79"/>
                  </a:lnTo>
                  <a:lnTo>
                    <a:pt x="237" y="71"/>
                  </a:lnTo>
                  <a:lnTo>
                    <a:pt x="251" y="68"/>
                  </a:lnTo>
                  <a:lnTo>
                    <a:pt x="265" y="66"/>
                  </a:lnTo>
                  <a:lnTo>
                    <a:pt x="279" y="68"/>
                  </a:lnTo>
                  <a:lnTo>
                    <a:pt x="291" y="74"/>
                  </a:lnTo>
                  <a:lnTo>
                    <a:pt x="301" y="82"/>
                  </a:lnTo>
                  <a:lnTo>
                    <a:pt x="306" y="94"/>
                  </a:lnTo>
                  <a:lnTo>
                    <a:pt x="292" y="91"/>
                  </a:lnTo>
                  <a:lnTo>
                    <a:pt x="279" y="93"/>
                  </a:lnTo>
                  <a:lnTo>
                    <a:pt x="265" y="97"/>
                  </a:lnTo>
                  <a:lnTo>
                    <a:pt x="252" y="106"/>
                  </a:lnTo>
                  <a:lnTo>
                    <a:pt x="240" y="118"/>
                  </a:lnTo>
                  <a:lnTo>
                    <a:pt x="230" y="131"/>
                  </a:lnTo>
                  <a:lnTo>
                    <a:pt x="222" y="147"/>
                  </a:lnTo>
                  <a:lnTo>
                    <a:pt x="215" y="166"/>
                  </a:lnTo>
                  <a:lnTo>
                    <a:pt x="204" y="193"/>
                  </a:lnTo>
                  <a:lnTo>
                    <a:pt x="188" y="216"/>
                  </a:lnTo>
                  <a:lnTo>
                    <a:pt x="167" y="237"/>
                  </a:lnTo>
                  <a:lnTo>
                    <a:pt x="144" y="252"/>
                  </a:lnTo>
                  <a:lnTo>
                    <a:pt x="118" y="259"/>
                  </a:lnTo>
                  <a:lnTo>
                    <a:pt x="92" y="259"/>
                  </a:lnTo>
                  <a:lnTo>
                    <a:pt x="78" y="256"/>
                  </a:lnTo>
                  <a:lnTo>
                    <a:pt x="66" y="252"/>
                  </a:lnTo>
                  <a:lnTo>
                    <a:pt x="53" y="244"/>
                  </a:lnTo>
                  <a:lnTo>
                    <a:pt x="41" y="234"/>
                  </a:lnTo>
                  <a:lnTo>
                    <a:pt x="24" y="215"/>
                  </a:lnTo>
                  <a:lnTo>
                    <a:pt x="12" y="196"/>
                  </a:lnTo>
                  <a:lnTo>
                    <a:pt x="4" y="175"/>
                  </a:lnTo>
                  <a:lnTo>
                    <a:pt x="0" y="155"/>
                  </a:lnTo>
                  <a:lnTo>
                    <a:pt x="0" y="134"/>
                  </a:lnTo>
                  <a:lnTo>
                    <a:pt x="4" y="113"/>
                  </a:lnTo>
                  <a:lnTo>
                    <a:pt x="11" y="94"/>
                  </a:lnTo>
                  <a:lnTo>
                    <a:pt x="20" y="75"/>
                  </a:lnTo>
                  <a:lnTo>
                    <a:pt x="46" y="40"/>
                  </a:lnTo>
                  <a:lnTo>
                    <a:pt x="49" y="38"/>
                  </a:lnTo>
                  <a:lnTo>
                    <a:pt x="52" y="35"/>
                  </a:lnTo>
                  <a:lnTo>
                    <a:pt x="64" y="26"/>
                  </a:lnTo>
                  <a:lnTo>
                    <a:pt x="81" y="18"/>
                  </a:lnTo>
                  <a:lnTo>
                    <a:pt x="100" y="12"/>
                  </a:lnTo>
                  <a:lnTo>
                    <a:pt x="122" y="7"/>
                  </a:lnTo>
                  <a:lnTo>
                    <a:pt x="170" y="3"/>
                  </a:lnTo>
                  <a:lnTo>
                    <a:pt x="222" y="1"/>
                  </a:lnTo>
                  <a:lnTo>
                    <a:pt x="222" y="0"/>
                  </a:lnTo>
                  <a:lnTo>
                    <a:pt x="393" y="0"/>
                  </a:lnTo>
                  <a:lnTo>
                    <a:pt x="393" y="183"/>
                  </a:lnTo>
                  <a:lnTo>
                    <a:pt x="394" y="184"/>
                  </a:lnTo>
                  <a:lnTo>
                    <a:pt x="393" y="240"/>
                  </a:lnTo>
                  <a:lnTo>
                    <a:pt x="389" y="291"/>
                  </a:lnTo>
                  <a:lnTo>
                    <a:pt x="384" y="315"/>
                  </a:lnTo>
                  <a:lnTo>
                    <a:pt x="379" y="336"/>
                  </a:lnTo>
                  <a:lnTo>
                    <a:pt x="371" y="352"/>
                  </a:lnTo>
                  <a:lnTo>
                    <a:pt x="362" y="367"/>
                  </a:lnTo>
                  <a:lnTo>
                    <a:pt x="357" y="371"/>
                  </a:lnTo>
                  <a:lnTo>
                    <a:pt x="342" y="387"/>
                  </a:lnTo>
                  <a:lnTo>
                    <a:pt x="324" y="400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0" name="Freeform 106"/>
            <p:cNvSpPr>
              <a:spLocks/>
            </p:cNvSpPr>
            <p:nvPr/>
          </p:nvSpPr>
          <p:spPr bwMode="auto">
            <a:xfrm>
              <a:off x="289" y="336"/>
              <a:ext cx="395" cy="424"/>
            </a:xfrm>
            <a:custGeom>
              <a:avLst/>
              <a:gdLst>
                <a:gd name="T0" fmla="*/ 106 w 395"/>
                <a:gd name="T1" fmla="*/ 418 h 424"/>
                <a:gd name="T2" fmla="*/ 163 w 395"/>
                <a:gd name="T3" fmla="*/ 419 h 424"/>
                <a:gd name="T4" fmla="*/ 216 w 395"/>
                <a:gd name="T5" fmla="*/ 380 h 424"/>
                <a:gd name="T6" fmla="*/ 237 w 395"/>
                <a:gd name="T7" fmla="*/ 339 h 424"/>
                <a:gd name="T8" fmla="*/ 233 w 395"/>
                <a:gd name="T9" fmla="*/ 269 h 424"/>
                <a:gd name="T10" fmla="*/ 180 w 395"/>
                <a:gd name="T11" fmla="*/ 205 h 424"/>
                <a:gd name="T12" fmla="*/ 123 w 395"/>
                <a:gd name="T13" fmla="*/ 175 h 424"/>
                <a:gd name="T14" fmla="*/ 90 w 395"/>
                <a:gd name="T15" fmla="*/ 137 h 424"/>
                <a:gd name="T16" fmla="*/ 87 w 395"/>
                <a:gd name="T17" fmla="*/ 94 h 424"/>
                <a:gd name="T18" fmla="*/ 62 w 395"/>
                <a:gd name="T19" fmla="*/ 124 h 424"/>
                <a:gd name="T20" fmla="*/ 65 w 395"/>
                <a:gd name="T21" fmla="*/ 166 h 424"/>
                <a:gd name="T22" fmla="*/ 75 w 395"/>
                <a:gd name="T23" fmla="*/ 193 h 424"/>
                <a:gd name="T24" fmla="*/ 68 w 395"/>
                <a:gd name="T25" fmla="*/ 219 h 424"/>
                <a:gd name="T26" fmla="*/ 84 w 395"/>
                <a:gd name="T27" fmla="*/ 238 h 424"/>
                <a:gd name="T28" fmla="*/ 84 w 395"/>
                <a:gd name="T29" fmla="*/ 259 h 424"/>
                <a:gd name="T30" fmla="*/ 92 w 395"/>
                <a:gd name="T31" fmla="*/ 286 h 424"/>
                <a:gd name="T32" fmla="*/ 121 w 395"/>
                <a:gd name="T33" fmla="*/ 299 h 424"/>
                <a:gd name="T34" fmla="*/ 130 w 395"/>
                <a:gd name="T35" fmla="*/ 269 h 424"/>
                <a:gd name="T36" fmla="*/ 153 w 395"/>
                <a:gd name="T37" fmla="*/ 261 h 424"/>
                <a:gd name="T38" fmla="*/ 193 w 395"/>
                <a:gd name="T39" fmla="*/ 284 h 424"/>
                <a:gd name="T40" fmla="*/ 200 w 395"/>
                <a:gd name="T41" fmla="*/ 318 h 424"/>
                <a:gd name="T42" fmla="*/ 183 w 395"/>
                <a:gd name="T43" fmla="*/ 358 h 424"/>
                <a:gd name="T44" fmla="*/ 154 w 395"/>
                <a:gd name="T45" fmla="*/ 380 h 424"/>
                <a:gd name="T46" fmla="*/ 114 w 395"/>
                <a:gd name="T47" fmla="*/ 378 h 424"/>
                <a:gd name="T48" fmla="*/ 68 w 395"/>
                <a:gd name="T49" fmla="*/ 341 h 424"/>
                <a:gd name="T50" fmla="*/ 55 w 395"/>
                <a:gd name="T51" fmla="*/ 322 h 424"/>
                <a:gd name="T52" fmla="*/ 44 w 395"/>
                <a:gd name="T53" fmla="*/ 272 h 424"/>
                <a:gd name="T54" fmla="*/ 37 w 395"/>
                <a:gd name="T55" fmla="*/ 41 h 424"/>
                <a:gd name="T56" fmla="*/ 253 w 395"/>
                <a:gd name="T57" fmla="*/ 50 h 424"/>
                <a:gd name="T58" fmla="*/ 301 w 395"/>
                <a:gd name="T59" fmla="*/ 60 h 424"/>
                <a:gd name="T60" fmla="*/ 319 w 395"/>
                <a:gd name="T61" fmla="*/ 74 h 424"/>
                <a:gd name="T62" fmla="*/ 354 w 395"/>
                <a:gd name="T63" fmla="*/ 124 h 424"/>
                <a:gd name="T64" fmla="*/ 355 w 395"/>
                <a:gd name="T65" fmla="*/ 165 h 424"/>
                <a:gd name="T66" fmla="*/ 334 w 395"/>
                <a:gd name="T67" fmla="*/ 196 h 424"/>
                <a:gd name="T68" fmla="*/ 297 w 395"/>
                <a:gd name="T69" fmla="*/ 213 h 424"/>
                <a:gd name="T70" fmla="*/ 266 w 395"/>
                <a:gd name="T71" fmla="*/ 208 h 424"/>
                <a:gd name="T72" fmla="*/ 242 w 395"/>
                <a:gd name="T73" fmla="*/ 163 h 424"/>
                <a:gd name="T74" fmla="*/ 251 w 395"/>
                <a:gd name="T75" fmla="*/ 138 h 424"/>
                <a:gd name="T76" fmla="*/ 278 w 395"/>
                <a:gd name="T77" fmla="*/ 130 h 424"/>
                <a:gd name="T78" fmla="*/ 266 w 395"/>
                <a:gd name="T79" fmla="*/ 100 h 424"/>
                <a:gd name="T80" fmla="*/ 241 w 395"/>
                <a:gd name="T81" fmla="*/ 91 h 424"/>
                <a:gd name="T82" fmla="*/ 222 w 395"/>
                <a:gd name="T83" fmla="*/ 91 h 424"/>
                <a:gd name="T84" fmla="*/ 204 w 395"/>
                <a:gd name="T85" fmla="*/ 74 h 424"/>
                <a:gd name="T86" fmla="*/ 180 w 395"/>
                <a:gd name="T87" fmla="*/ 81 h 424"/>
                <a:gd name="T88" fmla="*/ 156 w 395"/>
                <a:gd name="T89" fmla="*/ 71 h 424"/>
                <a:gd name="T90" fmla="*/ 116 w 395"/>
                <a:gd name="T91" fmla="*/ 68 h 424"/>
                <a:gd name="T92" fmla="*/ 87 w 395"/>
                <a:gd name="T93" fmla="*/ 94 h 424"/>
                <a:gd name="T94" fmla="*/ 128 w 395"/>
                <a:gd name="T95" fmla="*/ 97 h 424"/>
                <a:gd name="T96" fmla="*/ 164 w 395"/>
                <a:gd name="T97" fmla="*/ 131 h 424"/>
                <a:gd name="T98" fmla="*/ 191 w 395"/>
                <a:gd name="T99" fmla="*/ 193 h 424"/>
                <a:gd name="T100" fmla="*/ 252 w 395"/>
                <a:gd name="T101" fmla="*/ 252 h 424"/>
                <a:gd name="T102" fmla="*/ 316 w 395"/>
                <a:gd name="T103" fmla="*/ 256 h 424"/>
                <a:gd name="T104" fmla="*/ 355 w 395"/>
                <a:gd name="T105" fmla="*/ 234 h 424"/>
                <a:gd name="T106" fmla="*/ 391 w 395"/>
                <a:gd name="T107" fmla="*/ 175 h 424"/>
                <a:gd name="T108" fmla="*/ 391 w 395"/>
                <a:gd name="T109" fmla="*/ 113 h 424"/>
                <a:gd name="T110" fmla="*/ 362 w 395"/>
                <a:gd name="T111" fmla="*/ 57 h 424"/>
                <a:gd name="T112" fmla="*/ 329 w 395"/>
                <a:gd name="T113" fmla="*/ 26 h 424"/>
                <a:gd name="T114" fmla="*/ 272 w 395"/>
                <a:gd name="T115" fmla="*/ 7 h 424"/>
                <a:gd name="T116" fmla="*/ 171 w 395"/>
                <a:gd name="T117" fmla="*/ 0 h 424"/>
                <a:gd name="T118" fmla="*/ 2 w 395"/>
                <a:gd name="T119" fmla="*/ 184 h 424"/>
                <a:gd name="T120" fmla="*/ 11 w 395"/>
                <a:gd name="T121" fmla="*/ 315 h 424"/>
                <a:gd name="T122" fmla="*/ 32 w 395"/>
                <a:gd name="T123" fmla="*/ 367 h 424"/>
                <a:gd name="T124" fmla="*/ 69 w 395"/>
                <a:gd name="T125" fmla="*/ 400 h 4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5"/>
                <a:gd name="T190" fmla="*/ 0 h 424"/>
                <a:gd name="T191" fmla="*/ 395 w 395"/>
                <a:gd name="T192" fmla="*/ 424 h 4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5" h="424">
                  <a:moveTo>
                    <a:pt x="69" y="400"/>
                  </a:moveTo>
                  <a:lnTo>
                    <a:pt x="87" y="411"/>
                  </a:lnTo>
                  <a:lnTo>
                    <a:pt x="106" y="418"/>
                  </a:lnTo>
                  <a:lnTo>
                    <a:pt x="124" y="422"/>
                  </a:lnTo>
                  <a:lnTo>
                    <a:pt x="143" y="424"/>
                  </a:lnTo>
                  <a:lnTo>
                    <a:pt x="163" y="419"/>
                  </a:lnTo>
                  <a:lnTo>
                    <a:pt x="182" y="411"/>
                  </a:lnTo>
                  <a:lnTo>
                    <a:pt x="200" y="397"/>
                  </a:lnTo>
                  <a:lnTo>
                    <a:pt x="216" y="380"/>
                  </a:lnTo>
                  <a:lnTo>
                    <a:pt x="226" y="367"/>
                  </a:lnTo>
                  <a:lnTo>
                    <a:pt x="233" y="353"/>
                  </a:lnTo>
                  <a:lnTo>
                    <a:pt x="237" y="339"/>
                  </a:lnTo>
                  <a:lnTo>
                    <a:pt x="240" y="325"/>
                  </a:lnTo>
                  <a:lnTo>
                    <a:pt x="240" y="297"/>
                  </a:lnTo>
                  <a:lnTo>
                    <a:pt x="233" y="269"/>
                  </a:lnTo>
                  <a:lnTo>
                    <a:pt x="219" y="244"/>
                  </a:lnTo>
                  <a:lnTo>
                    <a:pt x="201" y="222"/>
                  </a:lnTo>
                  <a:lnTo>
                    <a:pt x="180" y="205"/>
                  </a:lnTo>
                  <a:lnTo>
                    <a:pt x="156" y="193"/>
                  </a:lnTo>
                  <a:lnTo>
                    <a:pt x="138" y="185"/>
                  </a:lnTo>
                  <a:lnTo>
                    <a:pt x="123" y="175"/>
                  </a:lnTo>
                  <a:lnTo>
                    <a:pt x="109" y="163"/>
                  </a:lnTo>
                  <a:lnTo>
                    <a:pt x="98" y="152"/>
                  </a:lnTo>
                  <a:lnTo>
                    <a:pt x="90" y="137"/>
                  </a:lnTo>
                  <a:lnTo>
                    <a:pt x="86" y="124"/>
                  </a:lnTo>
                  <a:lnTo>
                    <a:pt x="84" y="109"/>
                  </a:lnTo>
                  <a:lnTo>
                    <a:pt x="87" y="94"/>
                  </a:lnTo>
                  <a:lnTo>
                    <a:pt x="76" y="102"/>
                  </a:lnTo>
                  <a:lnTo>
                    <a:pt x="68" y="112"/>
                  </a:lnTo>
                  <a:lnTo>
                    <a:pt x="62" y="124"/>
                  </a:lnTo>
                  <a:lnTo>
                    <a:pt x="61" y="138"/>
                  </a:lnTo>
                  <a:lnTo>
                    <a:pt x="61" y="153"/>
                  </a:lnTo>
                  <a:lnTo>
                    <a:pt x="65" y="166"/>
                  </a:lnTo>
                  <a:lnTo>
                    <a:pt x="73" y="178"/>
                  </a:lnTo>
                  <a:lnTo>
                    <a:pt x="83" y="187"/>
                  </a:lnTo>
                  <a:lnTo>
                    <a:pt x="75" y="193"/>
                  </a:lnTo>
                  <a:lnTo>
                    <a:pt x="70" y="200"/>
                  </a:lnTo>
                  <a:lnTo>
                    <a:pt x="68" y="209"/>
                  </a:lnTo>
                  <a:lnTo>
                    <a:pt x="68" y="219"/>
                  </a:lnTo>
                  <a:lnTo>
                    <a:pt x="70" y="227"/>
                  </a:lnTo>
                  <a:lnTo>
                    <a:pt x="76" y="234"/>
                  </a:lnTo>
                  <a:lnTo>
                    <a:pt x="84" y="238"/>
                  </a:lnTo>
                  <a:lnTo>
                    <a:pt x="94" y="241"/>
                  </a:lnTo>
                  <a:lnTo>
                    <a:pt x="87" y="250"/>
                  </a:lnTo>
                  <a:lnTo>
                    <a:pt x="84" y="259"/>
                  </a:lnTo>
                  <a:lnTo>
                    <a:pt x="84" y="268"/>
                  </a:lnTo>
                  <a:lnTo>
                    <a:pt x="87" y="278"/>
                  </a:lnTo>
                  <a:lnTo>
                    <a:pt x="92" y="286"/>
                  </a:lnTo>
                  <a:lnTo>
                    <a:pt x="101" y="293"/>
                  </a:lnTo>
                  <a:lnTo>
                    <a:pt x="110" y="297"/>
                  </a:lnTo>
                  <a:lnTo>
                    <a:pt x="121" y="299"/>
                  </a:lnTo>
                  <a:lnTo>
                    <a:pt x="121" y="287"/>
                  </a:lnTo>
                  <a:lnTo>
                    <a:pt x="125" y="277"/>
                  </a:lnTo>
                  <a:lnTo>
                    <a:pt x="130" y="269"/>
                  </a:lnTo>
                  <a:lnTo>
                    <a:pt x="136" y="263"/>
                  </a:lnTo>
                  <a:lnTo>
                    <a:pt x="145" y="261"/>
                  </a:lnTo>
                  <a:lnTo>
                    <a:pt x="153" y="261"/>
                  </a:lnTo>
                  <a:lnTo>
                    <a:pt x="171" y="265"/>
                  </a:lnTo>
                  <a:lnTo>
                    <a:pt x="187" y="277"/>
                  </a:lnTo>
                  <a:lnTo>
                    <a:pt x="193" y="284"/>
                  </a:lnTo>
                  <a:lnTo>
                    <a:pt x="198" y="294"/>
                  </a:lnTo>
                  <a:lnTo>
                    <a:pt x="200" y="306"/>
                  </a:lnTo>
                  <a:lnTo>
                    <a:pt x="200" y="318"/>
                  </a:lnTo>
                  <a:lnTo>
                    <a:pt x="197" y="333"/>
                  </a:lnTo>
                  <a:lnTo>
                    <a:pt x="190" y="347"/>
                  </a:lnTo>
                  <a:lnTo>
                    <a:pt x="183" y="358"/>
                  </a:lnTo>
                  <a:lnTo>
                    <a:pt x="175" y="367"/>
                  </a:lnTo>
                  <a:lnTo>
                    <a:pt x="165" y="374"/>
                  </a:lnTo>
                  <a:lnTo>
                    <a:pt x="154" y="380"/>
                  </a:lnTo>
                  <a:lnTo>
                    <a:pt x="142" y="383"/>
                  </a:lnTo>
                  <a:lnTo>
                    <a:pt x="128" y="381"/>
                  </a:lnTo>
                  <a:lnTo>
                    <a:pt x="114" y="378"/>
                  </a:lnTo>
                  <a:lnTo>
                    <a:pt x="99" y="371"/>
                  </a:lnTo>
                  <a:lnTo>
                    <a:pt x="84" y="359"/>
                  </a:lnTo>
                  <a:lnTo>
                    <a:pt x="68" y="341"/>
                  </a:lnTo>
                  <a:lnTo>
                    <a:pt x="65" y="337"/>
                  </a:lnTo>
                  <a:lnTo>
                    <a:pt x="61" y="333"/>
                  </a:lnTo>
                  <a:lnTo>
                    <a:pt x="55" y="322"/>
                  </a:lnTo>
                  <a:lnTo>
                    <a:pt x="51" y="309"/>
                  </a:lnTo>
                  <a:lnTo>
                    <a:pt x="47" y="293"/>
                  </a:lnTo>
                  <a:lnTo>
                    <a:pt x="44" y="272"/>
                  </a:lnTo>
                  <a:lnTo>
                    <a:pt x="42" y="228"/>
                  </a:lnTo>
                  <a:lnTo>
                    <a:pt x="42" y="180"/>
                  </a:lnTo>
                  <a:lnTo>
                    <a:pt x="37" y="41"/>
                  </a:lnTo>
                  <a:lnTo>
                    <a:pt x="168" y="46"/>
                  </a:lnTo>
                  <a:lnTo>
                    <a:pt x="212" y="47"/>
                  </a:lnTo>
                  <a:lnTo>
                    <a:pt x="253" y="50"/>
                  </a:lnTo>
                  <a:lnTo>
                    <a:pt x="271" y="52"/>
                  </a:lnTo>
                  <a:lnTo>
                    <a:pt x="288" y="56"/>
                  </a:lnTo>
                  <a:lnTo>
                    <a:pt x="301" y="60"/>
                  </a:lnTo>
                  <a:lnTo>
                    <a:pt x="311" y="66"/>
                  </a:lnTo>
                  <a:lnTo>
                    <a:pt x="315" y="71"/>
                  </a:lnTo>
                  <a:lnTo>
                    <a:pt x="319" y="74"/>
                  </a:lnTo>
                  <a:lnTo>
                    <a:pt x="336" y="91"/>
                  </a:lnTo>
                  <a:lnTo>
                    <a:pt x="347" y="107"/>
                  </a:lnTo>
                  <a:lnTo>
                    <a:pt x="354" y="124"/>
                  </a:lnTo>
                  <a:lnTo>
                    <a:pt x="356" y="138"/>
                  </a:lnTo>
                  <a:lnTo>
                    <a:pt x="358" y="152"/>
                  </a:lnTo>
                  <a:lnTo>
                    <a:pt x="355" y="165"/>
                  </a:lnTo>
                  <a:lnTo>
                    <a:pt x="349" y="177"/>
                  </a:lnTo>
                  <a:lnTo>
                    <a:pt x="343" y="187"/>
                  </a:lnTo>
                  <a:lnTo>
                    <a:pt x="334" y="196"/>
                  </a:lnTo>
                  <a:lnTo>
                    <a:pt x="325" y="203"/>
                  </a:lnTo>
                  <a:lnTo>
                    <a:pt x="311" y="210"/>
                  </a:lnTo>
                  <a:lnTo>
                    <a:pt x="297" y="213"/>
                  </a:lnTo>
                  <a:lnTo>
                    <a:pt x="285" y="215"/>
                  </a:lnTo>
                  <a:lnTo>
                    <a:pt x="274" y="212"/>
                  </a:lnTo>
                  <a:lnTo>
                    <a:pt x="266" y="208"/>
                  </a:lnTo>
                  <a:lnTo>
                    <a:pt x="257" y="200"/>
                  </a:lnTo>
                  <a:lnTo>
                    <a:pt x="246" y="184"/>
                  </a:lnTo>
                  <a:lnTo>
                    <a:pt x="242" y="163"/>
                  </a:lnTo>
                  <a:lnTo>
                    <a:pt x="242" y="155"/>
                  </a:lnTo>
                  <a:lnTo>
                    <a:pt x="245" y="146"/>
                  </a:lnTo>
                  <a:lnTo>
                    <a:pt x="251" y="138"/>
                  </a:lnTo>
                  <a:lnTo>
                    <a:pt x="257" y="134"/>
                  </a:lnTo>
                  <a:lnTo>
                    <a:pt x="267" y="130"/>
                  </a:lnTo>
                  <a:lnTo>
                    <a:pt x="278" y="130"/>
                  </a:lnTo>
                  <a:lnTo>
                    <a:pt x="277" y="118"/>
                  </a:lnTo>
                  <a:lnTo>
                    <a:pt x="272" y="109"/>
                  </a:lnTo>
                  <a:lnTo>
                    <a:pt x="266" y="100"/>
                  </a:lnTo>
                  <a:lnTo>
                    <a:pt x="259" y="94"/>
                  </a:lnTo>
                  <a:lnTo>
                    <a:pt x="249" y="91"/>
                  </a:lnTo>
                  <a:lnTo>
                    <a:pt x="241" y="91"/>
                  </a:lnTo>
                  <a:lnTo>
                    <a:pt x="231" y="94"/>
                  </a:lnTo>
                  <a:lnTo>
                    <a:pt x="223" y="102"/>
                  </a:lnTo>
                  <a:lnTo>
                    <a:pt x="222" y="91"/>
                  </a:lnTo>
                  <a:lnTo>
                    <a:pt x="216" y="82"/>
                  </a:lnTo>
                  <a:lnTo>
                    <a:pt x="211" y="77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87" y="77"/>
                  </a:lnTo>
                  <a:lnTo>
                    <a:pt x="180" y="81"/>
                  </a:lnTo>
                  <a:lnTo>
                    <a:pt x="175" y="90"/>
                  </a:lnTo>
                  <a:lnTo>
                    <a:pt x="167" y="79"/>
                  </a:lnTo>
                  <a:lnTo>
                    <a:pt x="156" y="71"/>
                  </a:lnTo>
                  <a:lnTo>
                    <a:pt x="143" y="68"/>
                  </a:lnTo>
                  <a:lnTo>
                    <a:pt x="130" y="66"/>
                  </a:lnTo>
                  <a:lnTo>
                    <a:pt x="116" y="68"/>
                  </a:lnTo>
                  <a:lnTo>
                    <a:pt x="103" y="74"/>
                  </a:lnTo>
                  <a:lnTo>
                    <a:pt x="94" y="82"/>
                  </a:lnTo>
                  <a:lnTo>
                    <a:pt x="87" y="94"/>
                  </a:lnTo>
                  <a:lnTo>
                    <a:pt x="101" y="91"/>
                  </a:lnTo>
                  <a:lnTo>
                    <a:pt x="114" y="93"/>
                  </a:lnTo>
                  <a:lnTo>
                    <a:pt x="128" y="97"/>
                  </a:lnTo>
                  <a:lnTo>
                    <a:pt x="142" y="106"/>
                  </a:lnTo>
                  <a:lnTo>
                    <a:pt x="153" y="118"/>
                  </a:lnTo>
                  <a:lnTo>
                    <a:pt x="164" y="131"/>
                  </a:lnTo>
                  <a:lnTo>
                    <a:pt x="174" y="147"/>
                  </a:lnTo>
                  <a:lnTo>
                    <a:pt x="180" y="166"/>
                  </a:lnTo>
                  <a:lnTo>
                    <a:pt x="191" y="193"/>
                  </a:lnTo>
                  <a:lnTo>
                    <a:pt x="208" y="216"/>
                  </a:lnTo>
                  <a:lnTo>
                    <a:pt x="227" y="237"/>
                  </a:lnTo>
                  <a:lnTo>
                    <a:pt x="252" y="252"/>
                  </a:lnTo>
                  <a:lnTo>
                    <a:pt x="277" y="259"/>
                  </a:lnTo>
                  <a:lnTo>
                    <a:pt x="303" y="259"/>
                  </a:lnTo>
                  <a:lnTo>
                    <a:pt x="316" y="256"/>
                  </a:lnTo>
                  <a:lnTo>
                    <a:pt x="330" y="252"/>
                  </a:lnTo>
                  <a:lnTo>
                    <a:pt x="343" y="244"/>
                  </a:lnTo>
                  <a:lnTo>
                    <a:pt x="355" y="234"/>
                  </a:lnTo>
                  <a:lnTo>
                    <a:pt x="371" y="215"/>
                  </a:lnTo>
                  <a:lnTo>
                    <a:pt x="384" y="196"/>
                  </a:lnTo>
                  <a:lnTo>
                    <a:pt x="391" y="175"/>
                  </a:lnTo>
                  <a:lnTo>
                    <a:pt x="395" y="155"/>
                  </a:lnTo>
                  <a:lnTo>
                    <a:pt x="395" y="134"/>
                  </a:lnTo>
                  <a:lnTo>
                    <a:pt x="391" y="113"/>
                  </a:lnTo>
                  <a:lnTo>
                    <a:pt x="384" y="94"/>
                  </a:lnTo>
                  <a:lnTo>
                    <a:pt x="374" y="75"/>
                  </a:lnTo>
                  <a:lnTo>
                    <a:pt x="362" y="57"/>
                  </a:lnTo>
                  <a:lnTo>
                    <a:pt x="347" y="40"/>
                  </a:lnTo>
                  <a:lnTo>
                    <a:pt x="343" y="35"/>
                  </a:lnTo>
                  <a:lnTo>
                    <a:pt x="329" y="26"/>
                  </a:lnTo>
                  <a:lnTo>
                    <a:pt x="312" y="18"/>
                  </a:lnTo>
                  <a:lnTo>
                    <a:pt x="293" y="12"/>
                  </a:lnTo>
                  <a:lnTo>
                    <a:pt x="272" y="7"/>
                  </a:lnTo>
                  <a:lnTo>
                    <a:pt x="223" y="3"/>
                  </a:lnTo>
                  <a:lnTo>
                    <a:pt x="172" y="1"/>
                  </a:lnTo>
                  <a:lnTo>
                    <a:pt x="171" y="0"/>
                  </a:lnTo>
                  <a:lnTo>
                    <a:pt x="0" y="0"/>
                  </a:lnTo>
                  <a:lnTo>
                    <a:pt x="0" y="183"/>
                  </a:lnTo>
                  <a:lnTo>
                    <a:pt x="2" y="184"/>
                  </a:lnTo>
                  <a:lnTo>
                    <a:pt x="2" y="240"/>
                  </a:lnTo>
                  <a:lnTo>
                    <a:pt x="7" y="291"/>
                  </a:lnTo>
                  <a:lnTo>
                    <a:pt x="11" y="315"/>
                  </a:lnTo>
                  <a:lnTo>
                    <a:pt x="17" y="336"/>
                  </a:lnTo>
                  <a:lnTo>
                    <a:pt x="24" y="352"/>
                  </a:lnTo>
                  <a:lnTo>
                    <a:pt x="32" y="367"/>
                  </a:lnTo>
                  <a:lnTo>
                    <a:pt x="36" y="371"/>
                  </a:lnTo>
                  <a:lnTo>
                    <a:pt x="53" y="387"/>
                  </a:lnTo>
                  <a:lnTo>
                    <a:pt x="69" y="400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1" name="Freeform 107"/>
            <p:cNvSpPr>
              <a:spLocks/>
            </p:cNvSpPr>
            <p:nvPr/>
          </p:nvSpPr>
          <p:spPr bwMode="auto">
            <a:xfrm>
              <a:off x="5078" y="3611"/>
              <a:ext cx="394" cy="421"/>
            </a:xfrm>
            <a:custGeom>
              <a:avLst/>
              <a:gdLst>
                <a:gd name="T0" fmla="*/ 288 w 394"/>
                <a:gd name="T1" fmla="*/ 4 h 421"/>
                <a:gd name="T2" fmla="*/ 230 w 394"/>
                <a:gd name="T3" fmla="*/ 3 h 421"/>
                <a:gd name="T4" fmla="*/ 177 w 394"/>
                <a:gd name="T5" fmla="*/ 43 h 421"/>
                <a:gd name="T6" fmla="*/ 156 w 394"/>
                <a:gd name="T7" fmla="*/ 82 h 421"/>
                <a:gd name="T8" fmla="*/ 160 w 394"/>
                <a:gd name="T9" fmla="*/ 153 h 421"/>
                <a:gd name="T10" fmla="*/ 213 w 394"/>
                <a:gd name="T11" fmla="*/ 218 h 421"/>
                <a:gd name="T12" fmla="*/ 272 w 394"/>
                <a:gd name="T13" fmla="*/ 247 h 421"/>
                <a:gd name="T14" fmla="*/ 303 w 394"/>
                <a:gd name="T15" fmla="*/ 284 h 421"/>
                <a:gd name="T16" fmla="*/ 306 w 394"/>
                <a:gd name="T17" fmla="*/ 327 h 421"/>
                <a:gd name="T18" fmla="*/ 331 w 394"/>
                <a:gd name="T19" fmla="*/ 297 h 421"/>
                <a:gd name="T20" fmla="*/ 328 w 394"/>
                <a:gd name="T21" fmla="*/ 256 h 421"/>
                <a:gd name="T22" fmla="*/ 318 w 394"/>
                <a:gd name="T23" fmla="*/ 230 h 421"/>
                <a:gd name="T24" fmla="*/ 325 w 394"/>
                <a:gd name="T25" fmla="*/ 205 h 421"/>
                <a:gd name="T26" fmla="*/ 309 w 394"/>
                <a:gd name="T27" fmla="*/ 184 h 421"/>
                <a:gd name="T28" fmla="*/ 309 w 394"/>
                <a:gd name="T29" fmla="*/ 163 h 421"/>
                <a:gd name="T30" fmla="*/ 301 w 394"/>
                <a:gd name="T31" fmla="*/ 137 h 421"/>
                <a:gd name="T32" fmla="*/ 273 w 394"/>
                <a:gd name="T33" fmla="*/ 124 h 421"/>
                <a:gd name="T34" fmla="*/ 265 w 394"/>
                <a:gd name="T35" fmla="*/ 153 h 421"/>
                <a:gd name="T36" fmla="*/ 241 w 394"/>
                <a:gd name="T37" fmla="*/ 162 h 421"/>
                <a:gd name="T38" fmla="*/ 202 w 394"/>
                <a:gd name="T39" fmla="*/ 137 h 421"/>
                <a:gd name="T40" fmla="*/ 195 w 394"/>
                <a:gd name="T41" fmla="*/ 103 h 421"/>
                <a:gd name="T42" fmla="*/ 210 w 394"/>
                <a:gd name="T43" fmla="*/ 63 h 421"/>
                <a:gd name="T44" fmla="*/ 239 w 394"/>
                <a:gd name="T45" fmla="*/ 43 h 421"/>
                <a:gd name="T46" fmla="*/ 279 w 394"/>
                <a:gd name="T47" fmla="*/ 44 h 421"/>
                <a:gd name="T48" fmla="*/ 327 w 394"/>
                <a:gd name="T49" fmla="*/ 80 h 421"/>
                <a:gd name="T50" fmla="*/ 338 w 394"/>
                <a:gd name="T51" fmla="*/ 99 h 421"/>
                <a:gd name="T52" fmla="*/ 349 w 394"/>
                <a:gd name="T53" fmla="*/ 150 h 421"/>
                <a:gd name="T54" fmla="*/ 354 w 394"/>
                <a:gd name="T55" fmla="*/ 378 h 421"/>
                <a:gd name="T56" fmla="*/ 181 w 394"/>
                <a:gd name="T57" fmla="*/ 375 h 421"/>
                <a:gd name="T58" fmla="*/ 105 w 394"/>
                <a:gd name="T59" fmla="*/ 367 h 421"/>
                <a:gd name="T60" fmla="*/ 75 w 394"/>
                <a:gd name="T61" fmla="*/ 349 h 421"/>
                <a:gd name="T62" fmla="*/ 41 w 394"/>
                <a:gd name="T63" fmla="*/ 297 h 421"/>
                <a:gd name="T64" fmla="*/ 39 w 394"/>
                <a:gd name="T65" fmla="*/ 256 h 421"/>
                <a:gd name="T66" fmla="*/ 68 w 394"/>
                <a:gd name="T67" fmla="*/ 218 h 421"/>
                <a:gd name="T68" fmla="*/ 108 w 394"/>
                <a:gd name="T69" fmla="*/ 208 h 421"/>
                <a:gd name="T70" fmla="*/ 137 w 394"/>
                <a:gd name="T71" fmla="*/ 221 h 421"/>
                <a:gd name="T72" fmla="*/ 151 w 394"/>
                <a:gd name="T73" fmla="*/ 266 h 421"/>
                <a:gd name="T74" fmla="*/ 136 w 394"/>
                <a:gd name="T75" fmla="*/ 287 h 421"/>
                <a:gd name="T76" fmla="*/ 116 w 394"/>
                <a:gd name="T77" fmla="*/ 303 h 421"/>
                <a:gd name="T78" fmla="*/ 136 w 394"/>
                <a:gd name="T79" fmla="*/ 327 h 421"/>
                <a:gd name="T80" fmla="*/ 162 w 394"/>
                <a:gd name="T81" fmla="*/ 327 h 421"/>
                <a:gd name="T82" fmla="*/ 177 w 394"/>
                <a:gd name="T83" fmla="*/ 339 h 421"/>
                <a:gd name="T84" fmla="*/ 199 w 394"/>
                <a:gd name="T85" fmla="*/ 349 h 421"/>
                <a:gd name="T86" fmla="*/ 218 w 394"/>
                <a:gd name="T87" fmla="*/ 331 h 421"/>
                <a:gd name="T88" fmla="*/ 251 w 394"/>
                <a:gd name="T89" fmla="*/ 355 h 421"/>
                <a:gd name="T90" fmla="*/ 291 w 394"/>
                <a:gd name="T91" fmla="*/ 347 h 421"/>
                <a:gd name="T92" fmla="*/ 292 w 394"/>
                <a:gd name="T93" fmla="*/ 330 h 421"/>
                <a:gd name="T94" fmla="*/ 252 w 394"/>
                <a:gd name="T95" fmla="*/ 315 h 421"/>
                <a:gd name="T96" fmla="*/ 222 w 394"/>
                <a:gd name="T97" fmla="*/ 274 h 421"/>
                <a:gd name="T98" fmla="*/ 188 w 394"/>
                <a:gd name="T99" fmla="*/ 205 h 421"/>
                <a:gd name="T100" fmla="*/ 118 w 394"/>
                <a:gd name="T101" fmla="*/ 163 h 421"/>
                <a:gd name="T102" fmla="*/ 66 w 394"/>
                <a:gd name="T103" fmla="*/ 171 h 421"/>
                <a:gd name="T104" fmla="*/ 24 w 394"/>
                <a:gd name="T105" fmla="*/ 208 h 421"/>
                <a:gd name="T106" fmla="*/ 0 w 394"/>
                <a:gd name="T107" fmla="*/ 266 h 421"/>
                <a:gd name="T108" fmla="*/ 11 w 394"/>
                <a:gd name="T109" fmla="*/ 327 h 421"/>
                <a:gd name="T110" fmla="*/ 46 w 394"/>
                <a:gd name="T111" fmla="*/ 381 h 421"/>
                <a:gd name="T112" fmla="*/ 81 w 394"/>
                <a:gd name="T113" fmla="*/ 405 h 421"/>
                <a:gd name="T114" fmla="*/ 170 w 394"/>
                <a:gd name="T115" fmla="*/ 420 h 421"/>
                <a:gd name="T116" fmla="*/ 393 w 394"/>
                <a:gd name="T117" fmla="*/ 421 h 421"/>
                <a:gd name="T118" fmla="*/ 393 w 394"/>
                <a:gd name="T119" fmla="*/ 183 h 421"/>
                <a:gd name="T120" fmla="*/ 379 w 394"/>
                <a:gd name="T121" fmla="*/ 87 h 421"/>
                <a:gd name="T122" fmla="*/ 357 w 394"/>
                <a:gd name="T123" fmla="*/ 50 h 421"/>
                <a:gd name="T124" fmla="*/ 324 w 394"/>
                <a:gd name="T125" fmla="*/ 21 h 4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21"/>
                <a:gd name="T191" fmla="*/ 394 w 394"/>
                <a:gd name="T192" fmla="*/ 421 h 42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21">
                  <a:moveTo>
                    <a:pt x="324" y="22"/>
                  </a:moveTo>
                  <a:lnTo>
                    <a:pt x="306" y="12"/>
                  </a:lnTo>
                  <a:lnTo>
                    <a:pt x="288" y="4"/>
                  </a:lnTo>
                  <a:lnTo>
                    <a:pt x="269" y="0"/>
                  </a:lnTo>
                  <a:lnTo>
                    <a:pt x="250" y="0"/>
                  </a:lnTo>
                  <a:lnTo>
                    <a:pt x="230" y="3"/>
                  </a:lnTo>
                  <a:lnTo>
                    <a:pt x="213" y="12"/>
                  </a:lnTo>
                  <a:lnTo>
                    <a:pt x="195" y="25"/>
                  </a:lnTo>
                  <a:lnTo>
                    <a:pt x="177" y="43"/>
                  </a:lnTo>
                  <a:lnTo>
                    <a:pt x="167" y="56"/>
                  </a:lnTo>
                  <a:lnTo>
                    <a:pt x="160" y="69"/>
                  </a:lnTo>
                  <a:lnTo>
                    <a:pt x="156" y="82"/>
                  </a:lnTo>
                  <a:lnTo>
                    <a:pt x="153" y="97"/>
                  </a:lnTo>
                  <a:lnTo>
                    <a:pt x="153" y="125"/>
                  </a:lnTo>
                  <a:lnTo>
                    <a:pt x="160" y="153"/>
                  </a:lnTo>
                  <a:lnTo>
                    <a:pt x="174" y="178"/>
                  </a:lnTo>
                  <a:lnTo>
                    <a:pt x="192" y="200"/>
                  </a:lnTo>
                  <a:lnTo>
                    <a:pt x="213" y="218"/>
                  </a:lnTo>
                  <a:lnTo>
                    <a:pt x="237" y="230"/>
                  </a:lnTo>
                  <a:lnTo>
                    <a:pt x="255" y="237"/>
                  </a:lnTo>
                  <a:lnTo>
                    <a:pt x="272" y="247"/>
                  </a:lnTo>
                  <a:lnTo>
                    <a:pt x="284" y="258"/>
                  </a:lnTo>
                  <a:lnTo>
                    <a:pt x="295" y="271"/>
                  </a:lnTo>
                  <a:lnTo>
                    <a:pt x="303" y="284"/>
                  </a:lnTo>
                  <a:lnTo>
                    <a:pt x="307" y="297"/>
                  </a:lnTo>
                  <a:lnTo>
                    <a:pt x="309" y="312"/>
                  </a:lnTo>
                  <a:lnTo>
                    <a:pt x="306" y="327"/>
                  </a:lnTo>
                  <a:lnTo>
                    <a:pt x="317" y="321"/>
                  </a:lnTo>
                  <a:lnTo>
                    <a:pt x="325" y="311"/>
                  </a:lnTo>
                  <a:lnTo>
                    <a:pt x="331" y="297"/>
                  </a:lnTo>
                  <a:lnTo>
                    <a:pt x="334" y="284"/>
                  </a:lnTo>
                  <a:lnTo>
                    <a:pt x="332" y="269"/>
                  </a:lnTo>
                  <a:lnTo>
                    <a:pt x="328" y="256"/>
                  </a:lnTo>
                  <a:lnTo>
                    <a:pt x="321" y="244"/>
                  </a:lnTo>
                  <a:lnTo>
                    <a:pt x="310" y="236"/>
                  </a:lnTo>
                  <a:lnTo>
                    <a:pt x="318" y="230"/>
                  </a:lnTo>
                  <a:lnTo>
                    <a:pt x="324" y="222"/>
                  </a:lnTo>
                  <a:lnTo>
                    <a:pt x="325" y="213"/>
                  </a:lnTo>
                  <a:lnTo>
                    <a:pt x="325" y="205"/>
                  </a:lnTo>
                  <a:lnTo>
                    <a:pt x="323" y="196"/>
                  </a:lnTo>
                  <a:lnTo>
                    <a:pt x="317" y="188"/>
                  </a:lnTo>
                  <a:lnTo>
                    <a:pt x="309" y="184"/>
                  </a:lnTo>
                  <a:lnTo>
                    <a:pt x="299" y="181"/>
                  </a:lnTo>
                  <a:lnTo>
                    <a:pt x="306" y="172"/>
                  </a:lnTo>
                  <a:lnTo>
                    <a:pt x="309" y="163"/>
                  </a:lnTo>
                  <a:lnTo>
                    <a:pt x="309" y="155"/>
                  </a:lnTo>
                  <a:lnTo>
                    <a:pt x="306" y="144"/>
                  </a:lnTo>
                  <a:lnTo>
                    <a:pt x="301" y="137"/>
                  </a:lnTo>
                  <a:lnTo>
                    <a:pt x="294" y="130"/>
                  </a:lnTo>
                  <a:lnTo>
                    <a:pt x="284" y="125"/>
                  </a:lnTo>
                  <a:lnTo>
                    <a:pt x="273" y="124"/>
                  </a:lnTo>
                  <a:lnTo>
                    <a:pt x="273" y="135"/>
                  </a:lnTo>
                  <a:lnTo>
                    <a:pt x="269" y="146"/>
                  </a:lnTo>
                  <a:lnTo>
                    <a:pt x="265" y="153"/>
                  </a:lnTo>
                  <a:lnTo>
                    <a:pt x="258" y="158"/>
                  </a:lnTo>
                  <a:lnTo>
                    <a:pt x="250" y="160"/>
                  </a:lnTo>
                  <a:lnTo>
                    <a:pt x="241" y="162"/>
                  </a:lnTo>
                  <a:lnTo>
                    <a:pt x="224" y="158"/>
                  </a:lnTo>
                  <a:lnTo>
                    <a:pt x="207" y="146"/>
                  </a:lnTo>
                  <a:lnTo>
                    <a:pt x="202" y="137"/>
                  </a:lnTo>
                  <a:lnTo>
                    <a:pt x="196" y="128"/>
                  </a:lnTo>
                  <a:lnTo>
                    <a:pt x="195" y="116"/>
                  </a:lnTo>
                  <a:lnTo>
                    <a:pt x="195" y="103"/>
                  </a:lnTo>
                  <a:lnTo>
                    <a:pt x="197" y="88"/>
                  </a:lnTo>
                  <a:lnTo>
                    <a:pt x="204" y="74"/>
                  </a:lnTo>
                  <a:lnTo>
                    <a:pt x="210" y="63"/>
                  </a:lnTo>
                  <a:lnTo>
                    <a:pt x="218" y="54"/>
                  </a:lnTo>
                  <a:lnTo>
                    <a:pt x="228" y="47"/>
                  </a:lnTo>
                  <a:lnTo>
                    <a:pt x="239" y="43"/>
                  </a:lnTo>
                  <a:lnTo>
                    <a:pt x="251" y="40"/>
                  </a:lnTo>
                  <a:lnTo>
                    <a:pt x="265" y="40"/>
                  </a:lnTo>
                  <a:lnTo>
                    <a:pt x="279" y="44"/>
                  </a:lnTo>
                  <a:lnTo>
                    <a:pt x="294" y="52"/>
                  </a:lnTo>
                  <a:lnTo>
                    <a:pt x="310" y="63"/>
                  </a:lnTo>
                  <a:lnTo>
                    <a:pt x="327" y="80"/>
                  </a:lnTo>
                  <a:lnTo>
                    <a:pt x="329" y="84"/>
                  </a:lnTo>
                  <a:lnTo>
                    <a:pt x="332" y="88"/>
                  </a:lnTo>
                  <a:lnTo>
                    <a:pt x="338" y="99"/>
                  </a:lnTo>
                  <a:lnTo>
                    <a:pt x="342" y="113"/>
                  </a:lnTo>
                  <a:lnTo>
                    <a:pt x="346" y="130"/>
                  </a:lnTo>
                  <a:lnTo>
                    <a:pt x="349" y="150"/>
                  </a:lnTo>
                  <a:lnTo>
                    <a:pt x="351" y="194"/>
                  </a:lnTo>
                  <a:lnTo>
                    <a:pt x="351" y="241"/>
                  </a:lnTo>
                  <a:lnTo>
                    <a:pt x="354" y="378"/>
                  </a:lnTo>
                  <a:lnTo>
                    <a:pt x="224" y="375"/>
                  </a:lnTo>
                  <a:lnTo>
                    <a:pt x="225" y="375"/>
                  </a:lnTo>
                  <a:lnTo>
                    <a:pt x="181" y="375"/>
                  </a:lnTo>
                  <a:lnTo>
                    <a:pt x="140" y="372"/>
                  </a:lnTo>
                  <a:lnTo>
                    <a:pt x="122" y="371"/>
                  </a:lnTo>
                  <a:lnTo>
                    <a:pt x="105" y="367"/>
                  </a:lnTo>
                  <a:lnTo>
                    <a:pt x="93" y="362"/>
                  </a:lnTo>
                  <a:lnTo>
                    <a:pt x="83" y="356"/>
                  </a:lnTo>
                  <a:lnTo>
                    <a:pt x="75" y="349"/>
                  </a:lnTo>
                  <a:lnTo>
                    <a:pt x="59" y="331"/>
                  </a:lnTo>
                  <a:lnTo>
                    <a:pt x="48" y="314"/>
                  </a:lnTo>
                  <a:lnTo>
                    <a:pt x="41" y="297"/>
                  </a:lnTo>
                  <a:lnTo>
                    <a:pt x="38" y="283"/>
                  </a:lnTo>
                  <a:lnTo>
                    <a:pt x="38" y="269"/>
                  </a:lnTo>
                  <a:lnTo>
                    <a:pt x="39" y="256"/>
                  </a:lnTo>
                  <a:lnTo>
                    <a:pt x="45" y="244"/>
                  </a:lnTo>
                  <a:lnTo>
                    <a:pt x="52" y="234"/>
                  </a:lnTo>
                  <a:lnTo>
                    <a:pt x="68" y="218"/>
                  </a:lnTo>
                  <a:lnTo>
                    <a:pt x="83" y="211"/>
                  </a:lnTo>
                  <a:lnTo>
                    <a:pt x="96" y="208"/>
                  </a:lnTo>
                  <a:lnTo>
                    <a:pt x="108" y="208"/>
                  </a:lnTo>
                  <a:lnTo>
                    <a:pt x="119" y="209"/>
                  </a:lnTo>
                  <a:lnTo>
                    <a:pt x="129" y="215"/>
                  </a:lnTo>
                  <a:lnTo>
                    <a:pt x="137" y="221"/>
                  </a:lnTo>
                  <a:lnTo>
                    <a:pt x="148" y="238"/>
                  </a:lnTo>
                  <a:lnTo>
                    <a:pt x="151" y="258"/>
                  </a:lnTo>
                  <a:lnTo>
                    <a:pt x="151" y="266"/>
                  </a:lnTo>
                  <a:lnTo>
                    <a:pt x="148" y="275"/>
                  </a:lnTo>
                  <a:lnTo>
                    <a:pt x="142" y="283"/>
                  </a:lnTo>
                  <a:lnTo>
                    <a:pt x="136" y="287"/>
                  </a:lnTo>
                  <a:lnTo>
                    <a:pt x="126" y="291"/>
                  </a:lnTo>
                  <a:lnTo>
                    <a:pt x="115" y="291"/>
                  </a:lnTo>
                  <a:lnTo>
                    <a:pt x="116" y="303"/>
                  </a:lnTo>
                  <a:lnTo>
                    <a:pt x="121" y="314"/>
                  </a:lnTo>
                  <a:lnTo>
                    <a:pt x="127" y="321"/>
                  </a:lnTo>
                  <a:lnTo>
                    <a:pt x="136" y="327"/>
                  </a:lnTo>
                  <a:lnTo>
                    <a:pt x="144" y="330"/>
                  </a:lnTo>
                  <a:lnTo>
                    <a:pt x="153" y="330"/>
                  </a:lnTo>
                  <a:lnTo>
                    <a:pt x="162" y="327"/>
                  </a:lnTo>
                  <a:lnTo>
                    <a:pt x="170" y="319"/>
                  </a:lnTo>
                  <a:lnTo>
                    <a:pt x="173" y="330"/>
                  </a:lnTo>
                  <a:lnTo>
                    <a:pt x="177" y="339"/>
                  </a:lnTo>
                  <a:lnTo>
                    <a:pt x="184" y="344"/>
                  </a:lnTo>
                  <a:lnTo>
                    <a:pt x="191" y="347"/>
                  </a:lnTo>
                  <a:lnTo>
                    <a:pt x="199" y="349"/>
                  </a:lnTo>
                  <a:lnTo>
                    <a:pt x="207" y="346"/>
                  </a:lnTo>
                  <a:lnTo>
                    <a:pt x="214" y="340"/>
                  </a:lnTo>
                  <a:lnTo>
                    <a:pt x="218" y="331"/>
                  </a:lnTo>
                  <a:lnTo>
                    <a:pt x="226" y="343"/>
                  </a:lnTo>
                  <a:lnTo>
                    <a:pt x="237" y="350"/>
                  </a:lnTo>
                  <a:lnTo>
                    <a:pt x="251" y="355"/>
                  </a:lnTo>
                  <a:lnTo>
                    <a:pt x="265" y="356"/>
                  </a:lnTo>
                  <a:lnTo>
                    <a:pt x="279" y="353"/>
                  </a:lnTo>
                  <a:lnTo>
                    <a:pt x="291" y="347"/>
                  </a:lnTo>
                  <a:lnTo>
                    <a:pt x="301" y="339"/>
                  </a:lnTo>
                  <a:lnTo>
                    <a:pt x="306" y="327"/>
                  </a:lnTo>
                  <a:lnTo>
                    <a:pt x="292" y="330"/>
                  </a:lnTo>
                  <a:lnTo>
                    <a:pt x="279" y="328"/>
                  </a:lnTo>
                  <a:lnTo>
                    <a:pt x="265" y="324"/>
                  </a:lnTo>
                  <a:lnTo>
                    <a:pt x="252" y="315"/>
                  </a:lnTo>
                  <a:lnTo>
                    <a:pt x="240" y="305"/>
                  </a:lnTo>
                  <a:lnTo>
                    <a:pt x="230" y="290"/>
                  </a:lnTo>
                  <a:lnTo>
                    <a:pt x="222" y="274"/>
                  </a:lnTo>
                  <a:lnTo>
                    <a:pt x="215" y="255"/>
                  </a:lnTo>
                  <a:lnTo>
                    <a:pt x="204" y="228"/>
                  </a:lnTo>
                  <a:lnTo>
                    <a:pt x="188" y="205"/>
                  </a:lnTo>
                  <a:lnTo>
                    <a:pt x="167" y="185"/>
                  </a:lnTo>
                  <a:lnTo>
                    <a:pt x="144" y="171"/>
                  </a:lnTo>
                  <a:lnTo>
                    <a:pt x="118" y="163"/>
                  </a:lnTo>
                  <a:lnTo>
                    <a:pt x="92" y="163"/>
                  </a:lnTo>
                  <a:lnTo>
                    <a:pt x="78" y="166"/>
                  </a:lnTo>
                  <a:lnTo>
                    <a:pt x="66" y="171"/>
                  </a:lnTo>
                  <a:lnTo>
                    <a:pt x="53" y="178"/>
                  </a:lnTo>
                  <a:lnTo>
                    <a:pt x="41" y="188"/>
                  </a:lnTo>
                  <a:lnTo>
                    <a:pt x="24" y="208"/>
                  </a:lnTo>
                  <a:lnTo>
                    <a:pt x="12" y="227"/>
                  </a:lnTo>
                  <a:lnTo>
                    <a:pt x="4" y="246"/>
                  </a:lnTo>
                  <a:lnTo>
                    <a:pt x="0" y="266"/>
                  </a:lnTo>
                  <a:lnTo>
                    <a:pt x="0" y="287"/>
                  </a:lnTo>
                  <a:lnTo>
                    <a:pt x="4" y="308"/>
                  </a:lnTo>
                  <a:lnTo>
                    <a:pt x="11" y="327"/>
                  </a:lnTo>
                  <a:lnTo>
                    <a:pt x="20" y="346"/>
                  </a:lnTo>
                  <a:lnTo>
                    <a:pt x="33" y="365"/>
                  </a:lnTo>
                  <a:lnTo>
                    <a:pt x="46" y="381"/>
                  </a:lnTo>
                  <a:lnTo>
                    <a:pt x="52" y="387"/>
                  </a:lnTo>
                  <a:lnTo>
                    <a:pt x="64" y="396"/>
                  </a:lnTo>
                  <a:lnTo>
                    <a:pt x="81" y="405"/>
                  </a:lnTo>
                  <a:lnTo>
                    <a:pt x="100" y="411"/>
                  </a:lnTo>
                  <a:lnTo>
                    <a:pt x="122" y="415"/>
                  </a:lnTo>
                  <a:lnTo>
                    <a:pt x="170" y="420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393" y="421"/>
                  </a:lnTo>
                  <a:lnTo>
                    <a:pt x="393" y="238"/>
                  </a:lnTo>
                  <a:lnTo>
                    <a:pt x="394" y="238"/>
                  </a:lnTo>
                  <a:lnTo>
                    <a:pt x="393" y="183"/>
                  </a:lnTo>
                  <a:lnTo>
                    <a:pt x="389" y="130"/>
                  </a:lnTo>
                  <a:lnTo>
                    <a:pt x="384" y="107"/>
                  </a:lnTo>
                  <a:lnTo>
                    <a:pt x="379" y="87"/>
                  </a:lnTo>
                  <a:lnTo>
                    <a:pt x="371" y="69"/>
                  </a:lnTo>
                  <a:lnTo>
                    <a:pt x="362" y="56"/>
                  </a:lnTo>
                  <a:lnTo>
                    <a:pt x="357" y="50"/>
                  </a:lnTo>
                  <a:lnTo>
                    <a:pt x="342" y="35"/>
                  </a:lnTo>
                  <a:lnTo>
                    <a:pt x="324" y="22"/>
                  </a:lnTo>
                  <a:lnTo>
                    <a:pt x="324" y="21"/>
                  </a:lnTo>
                  <a:lnTo>
                    <a:pt x="324" y="22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2" name="Freeform 108"/>
            <p:cNvSpPr>
              <a:spLocks/>
            </p:cNvSpPr>
            <p:nvPr/>
          </p:nvSpPr>
          <p:spPr bwMode="auto">
            <a:xfrm>
              <a:off x="289" y="3611"/>
              <a:ext cx="395" cy="421"/>
            </a:xfrm>
            <a:custGeom>
              <a:avLst/>
              <a:gdLst>
                <a:gd name="T0" fmla="*/ 106 w 395"/>
                <a:gd name="T1" fmla="*/ 4 h 421"/>
                <a:gd name="T2" fmla="*/ 163 w 395"/>
                <a:gd name="T3" fmla="*/ 3 h 421"/>
                <a:gd name="T4" fmla="*/ 216 w 395"/>
                <a:gd name="T5" fmla="*/ 43 h 421"/>
                <a:gd name="T6" fmla="*/ 237 w 395"/>
                <a:gd name="T7" fmla="*/ 82 h 421"/>
                <a:gd name="T8" fmla="*/ 233 w 395"/>
                <a:gd name="T9" fmla="*/ 153 h 421"/>
                <a:gd name="T10" fmla="*/ 180 w 395"/>
                <a:gd name="T11" fmla="*/ 218 h 421"/>
                <a:gd name="T12" fmla="*/ 123 w 395"/>
                <a:gd name="T13" fmla="*/ 247 h 421"/>
                <a:gd name="T14" fmla="*/ 90 w 395"/>
                <a:gd name="T15" fmla="*/ 284 h 421"/>
                <a:gd name="T16" fmla="*/ 87 w 395"/>
                <a:gd name="T17" fmla="*/ 327 h 421"/>
                <a:gd name="T18" fmla="*/ 62 w 395"/>
                <a:gd name="T19" fmla="*/ 297 h 421"/>
                <a:gd name="T20" fmla="*/ 65 w 395"/>
                <a:gd name="T21" fmla="*/ 256 h 421"/>
                <a:gd name="T22" fmla="*/ 75 w 395"/>
                <a:gd name="T23" fmla="*/ 230 h 421"/>
                <a:gd name="T24" fmla="*/ 68 w 395"/>
                <a:gd name="T25" fmla="*/ 205 h 421"/>
                <a:gd name="T26" fmla="*/ 84 w 395"/>
                <a:gd name="T27" fmla="*/ 184 h 421"/>
                <a:gd name="T28" fmla="*/ 84 w 395"/>
                <a:gd name="T29" fmla="*/ 163 h 421"/>
                <a:gd name="T30" fmla="*/ 92 w 395"/>
                <a:gd name="T31" fmla="*/ 137 h 421"/>
                <a:gd name="T32" fmla="*/ 121 w 395"/>
                <a:gd name="T33" fmla="*/ 124 h 421"/>
                <a:gd name="T34" fmla="*/ 130 w 395"/>
                <a:gd name="T35" fmla="*/ 153 h 421"/>
                <a:gd name="T36" fmla="*/ 153 w 395"/>
                <a:gd name="T37" fmla="*/ 162 h 421"/>
                <a:gd name="T38" fmla="*/ 193 w 395"/>
                <a:gd name="T39" fmla="*/ 137 h 421"/>
                <a:gd name="T40" fmla="*/ 200 w 395"/>
                <a:gd name="T41" fmla="*/ 103 h 421"/>
                <a:gd name="T42" fmla="*/ 183 w 395"/>
                <a:gd name="T43" fmla="*/ 63 h 421"/>
                <a:gd name="T44" fmla="*/ 154 w 395"/>
                <a:gd name="T45" fmla="*/ 43 h 421"/>
                <a:gd name="T46" fmla="*/ 114 w 395"/>
                <a:gd name="T47" fmla="*/ 44 h 421"/>
                <a:gd name="T48" fmla="*/ 68 w 395"/>
                <a:gd name="T49" fmla="*/ 80 h 421"/>
                <a:gd name="T50" fmla="*/ 55 w 395"/>
                <a:gd name="T51" fmla="*/ 99 h 421"/>
                <a:gd name="T52" fmla="*/ 44 w 395"/>
                <a:gd name="T53" fmla="*/ 150 h 421"/>
                <a:gd name="T54" fmla="*/ 37 w 395"/>
                <a:gd name="T55" fmla="*/ 378 h 421"/>
                <a:gd name="T56" fmla="*/ 253 w 395"/>
                <a:gd name="T57" fmla="*/ 372 h 421"/>
                <a:gd name="T58" fmla="*/ 301 w 395"/>
                <a:gd name="T59" fmla="*/ 362 h 421"/>
                <a:gd name="T60" fmla="*/ 336 w 395"/>
                <a:gd name="T61" fmla="*/ 331 h 421"/>
                <a:gd name="T62" fmla="*/ 356 w 395"/>
                <a:gd name="T63" fmla="*/ 283 h 421"/>
                <a:gd name="T64" fmla="*/ 349 w 395"/>
                <a:gd name="T65" fmla="*/ 244 h 421"/>
                <a:gd name="T66" fmla="*/ 311 w 395"/>
                <a:gd name="T67" fmla="*/ 211 h 421"/>
                <a:gd name="T68" fmla="*/ 274 w 395"/>
                <a:gd name="T69" fmla="*/ 209 h 421"/>
                <a:gd name="T70" fmla="*/ 246 w 395"/>
                <a:gd name="T71" fmla="*/ 238 h 421"/>
                <a:gd name="T72" fmla="*/ 245 w 395"/>
                <a:gd name="T73" fmla="*/ 275 h 421"/>
                <a:gd name="T74" fmla="*/ 267 w 395"/>
                <a:gd name="T75" fmla="*/ 291 h 421"/>
                <a:gd name="T76" fmla="*/ 272 w 395"/>
                <a:gd name="T77" fmla="*/ 314 h 421"/>
                <a:gd name="T78" fmla="*/ 249 w 395"/>
                <a:gd name="T79" fmla="*/ 330 h 421"/>
                <a:gd name="T80" fmla="*/ 223 w 395"/>
                <a:gd name="T81" fmla="*/ 319 h 421"/>
                <a:gd name="T82" fmla="*/ 211 w 395"/>
                <a:gd name="T83" fmla="*/ 344 h 421"/>
                <a:gd name="T84" fmla="*/ 187 w 395"/>
                <a:gd name="T85" fmla="*/ 346 h 421"/>
                <a:gd name="T86" fmla="*/ 167 w 395"/>
                <a:gd name="T87" fmla="*/ 343 h 421"/>
                <a:gd name="T88" fmla="*/ 130 w 395"/>
                <a:gd name="T89" fmla="*/ 356 h 421"/>
                <a:gd name="T90" fmla="*/ 94 w 395"/>
                <a:gd name="T91" fmla="*/ 339 h 421"/>
                <a:gd name="T92" fmla="*/ 114 w 395"/>
                <a:gd name="T93" fmla="*/ 328 h 421"/>
                <a:gd name="T94" fmla="*/ 153 w 395"/>
                <a:gd name="T95" fmla="*/ 305 h 421"/>
                <a:gd name="T96" fmla="*/ 180 w 395"/>
                <a:gd name="T97" fmla="*/ 255 h 421"/>
                <a:gd name="T98" fmla="*/ 227 w 395"/>
                <a:gd name="T99" fmla="*/ 185 h 421"/>
                <a:gd name="T100" fmla="*/ 303 w 395"/>
                <a:gd name="T101" fmla="*/ 163 h 421"/>
                <a:gd name="T102" fmla="*/ 343 w 395"/>
                <a:gd name="T103" fmla="*/ 178 h 421"/>
                <a:gd name="T104" fmla="*/ 384 w 395"/>
                <a:gd name="T105" fmla="*/ 227 h 421"/>
                <a:gd name="T106" fmla="*/ 395 w 395"/>
                <a:gd name="T107" fmla="*/ 287 h 421"/>
                <a:gd name="T108" fmla="*/ 374 w 395"/>
                <a:gd name="T109" fmla="*/ 346 h 421"/>
                <a:gd name="T110" fmla="*/ 343 w 395"/>
                <a:gd name="T111" fmla="*/ 387 h 421"/>
                <a:gd name="T112" fmla="*/ 293 w 395"/>
                <a:gd name="T113" fmla="*/ 411 h 421"/>
                <a:gd name="T114" fmla="*/ 172 w 395"/>
                <a:gd name="T115" fmla="*/ 421 h 421"/>
                <a:gd name="T116" fmla="*/ 0 w 395"/>
                <a:gd name="T117" fmla="*/ 238 h 421"/>
                <a:gd name="T118" fmla="*/ 7 w 395"/>
                <a:gd name="T119" fmla="*/ 130 h 421"/>
                <a:gd name="T120" fmla="*/ 24 w 395"/>
                <a:gd name="T121" fmla="*/ 69 h 421"/>
                <a:gd name="T122" fmla="*/ 69 w 395"/>
                <a:gd name="T123" fmla="*/ 22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421"/>
                <a:gd name="T188" fmla="*/ 395 w 395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421">
                  <a:moveTo>
                    <a:pt x="69" y="22"/>
                  </a:moveTo>
                  <a:lnTo>
                    <a:pt x="87" y="12"/>
                  </a:lnTo>
                  <a:lnTo>
                    <a:pt x="106" y="4"/>
                  </a:lnTo>
                  <a:lnTo>
                    <a:pt x="124" y="0"/>
                  </a:lnTo>
                  <a:lnTo>
                    <a:pt x="143" y="0"/>
                  </a:lnTo>
                  <a:lnTo>
                    <a:pt x="163" y="3"/>
                  </a:lnTo>
                  <a:lnTo>
                    <a:pt x="182" y="12"/>
                  </a:lnTo>
                  <a:lnTo>
                    <a:pt x="200" y="25"/>
                  </a:lnTo>
                  <a:lnTo>
                    <a:pt x="216" y="43"/>
                  </a:lnTo>
                  <a:lnTo>
                    <a:pt x="226" y="56"/>
                  </a:lnTo>
                  <a:lnTo>
                    <a:pt x="233" y="69"/>
                  </a:lnTo>
                  <a:lnTo>
                    <a:pt x="237" y="82"/>
                  </a:lnTo>
                  <a:lnTo>
                    <a:pt x="240" y="97"/>
                  </a:lnTo>
                  <a:lnTo>
                    <a:pt x="240" y="125"/>
                  </a:lnTo>
                  <a:lnTo>
                    <a:pt x="233" y="153"/>
                  </a:lnTo>
                  <a:lnTo>
                    <a:pt x="219" y="178"/>
                  </a:lnTo>
                  <a:lnTo>
                    <a:pt x="201" y="200"/>
                  </a:lnTo>
                  <a:lnTo>
                    <a:pt x="180" y="218"/>
                  </a:lnTo>
                  <a:lnTo>
                    <a:pt x="156" y="230"/>
                  </a:lnTo>
                  <a:lnTo>
                    <a:pt x="138" y="237"/>
                  </a:lnTo>
                  <a:lnTo>
                    <a:pt x="123" y="247"/>
                  </a:lnTo>
                  <a:lnTo>
                    <a:pt x="109" y="258"/>
                  </a:lnTo>
                  <a:lnTo>
                    <a:pt x="98" y="271"/>
                  </a:lnTo>
                  <a:lnTo>
                    <a:pt x="90" y="284"/>
                  </a:lnTo>
                  <a:lnTo>
                    <a:pt x="86" y="297"/>
                  </a:lnTo>
                  <a:lnTo>
                    <a:pt x="84" y="312"/>
                  </a:lnTo>
                  <a:lnTo>
                    <a:pt x="87" y="327"/>
                  </a:lnTo>
                  <a:lnTo>
                    <a:pt x="76" y="321"/>
                  </a:lnTo>
                  <a:lnTo>
                    <a:pt x="68" y="311"/>
                  </a:lnTo>
                  <a:lnTo>
                    <a:pt x="62" y="297"/>
                  </a:lnTo>
                  <a:lnTo>
                    <a:pt x="61" y="284"/>
                  </a:lnTo>
                  <a:lnTo>
                    <a:pt x="61" y="269"/>
                  </a:lnTo>
                  <a:lnTo>
                    <a:pt x="65" y="256"/>
                  </a:lnTo>
                  <a:lnTo>
                    <a:pt x="73" y="244"/>
                  </a:lnTo>
                  <a:lnTo>
                    <a:pt x="83" y="236"/>
                  </a:lnTo>
                  <a:lnTo>
                    <a:pt x="75" y="230"/>
                  </a:lnTo>
                  <a:lnTo>
                    <a:pt x="70" y="222"/>
                  </a:lnTo>
                  <a:lnTo>
                    <a:pt x="68" y="213"/>
                  </a:lnTo>
                  <a:lnTo>
                    <a:pt x="68" y="205"/>
                  </a:lnTo>
                  <a:lnTo>
                    <a:pt x="70" y="196"/>
                  </a:lnTo>
                  <a:lnTo>
                    <a:pt x="76" y="188"/>
                  </a:lnTo>
                  <a:lnTo>
                    <a:pt x="84" y="184"/>
                  </a:lnTo>
                  <a:lnTo>
                    <a:pt x="94" y="181"/>
                  </a:lnTo>
                  <a:lnTo>
                    <a:pt x="87" y="172"/>
                  </a:lnTo>
                  <a:lnTo>
                    <a:pt x="84" y="163"/>
                  </a:lnTo>
                  <a:lnTo>
                    <a:pt x="84" y="155"/>
                  </a:lnTo>
                  <a:lnTo>
                    <a:pt x="87" y="144"/>
                  </a:lnTo>
                  <a:lnTo>
                    <a:pt x="92" y="137"/>
                  </a:lnTo>
                  <a:lnTo>
                    <a:pt x="101" y="130"/>
                  </a:lnTo>
                  <a:lnTo>
                    <a:pt x="110" y="125"/>
                  </a:lnTo>
                  <a:lnTo>
                    <a:pt x="121" y="124"/>
                  </a:lnTo>
                  <a:lnTo>
                    <a:pt x="121" y="135"/>
                  </a:lnTo>
                  <a:lnTo>
                    <a:pt x="125" y="146"/>
                  </a:lnTo>
                  <a:lnTo>
                    <a:pt x="130" y="153"/>
                  </a:lnTo>
                  <a:lnTo>
                    <a:pt x="136" y="158"/>
                  </a:lnTo>
                  <a:lnTo>
                    <a:pt x="145" y="160"/>
                  </a:lnTo>
                  <a:lnTo>
                    <a:pt x="153" y="162"/>
                  </a:lnTo>
                  <a:lnTo>
                    <a:pt x="171" y="158"/>
                  </a:lnTo>
                  <a:lnTo>
                    <a:pt x="187" y="146"/>
                  </a:lnTo>
                  <a:lnTo>
                    <a:pt x="193" y="137"/>
                  </a:lnTo>
                  <a:lnTo>
                    <a:pt x="198" y="128"/>
                  </a:lnTo>
                  <a:lnTo>
                    <a:pt x="200" y="116"/>
                  </a:lnTo>
                  <a:lnTo>
                    <a:pt x="200" y="103"/>
                  </a:lnTo>
                  <a:lnTo>
                    <a:pt x="197" y="88"/>
                  </a:lnTo>
                  <a:lnTo>
                    <a:pt x="190" y="74"/>
                  </a:lnTo>
                  <a:lnTo>
                    <a:pt x="183" y="63"/>
                  </a:lnTo>
                  <a:lnTo>
                    <a:pt x="175" y="54"/>
                  </a:lnTo>
                  <a:lnTo>
                    <a:pt x="165" y="47"/>
                  </a:lnTo>
                  <a:lnTo>
                    <a:pt x="154" y="43"/>
                  </a:lnTo>
                  <a:lnTo>
                    <a:pt x="142" y="40"/>
                  </a:lnTo>
                  <a:lnTo>
                    <a:pt x="128" y="40"/>
                  </a:lnTo>
                  <a:lnTo>
                    <a:pt x="114" y="44"/>
                  </a:lnTo>
                  <a:lnTo>
                    <a:pt x="99" y="52"/>
                  </a:lnTo>
                  <a:lnTo>
                    <a:pt x="84" y="63"/>
                  </a:lnTo>
                  <a:lnTo>
                    <a:pt x="68" y="80"/>
                  </a:lnTo>
                  <a:lnTo>
                    <a:pt x="65" y="84"/>
                  </a:lnTo>
                  <a:lnTo>
                    <a:pt x="61" y="88"/>
                  </a:lnTo>
                  <a:lnTo>
                    <a:pt x="55" y="99"/>
                  </a:lnTo>
                  <a:lnTo>
                    <a:pt x="51" y="113"/>
                  </a:lnTo>
                  <a:lnTo>
                    <a:pt x="47" y="130"/>
                  </a:lnTo>
                  <a:lnTo>
                    <a:pt x="44" y="150"/>
                  </a:lnTo>
                  <a:lnTo>
                    <a:pt x="42" y="194"/>
                  </a:lnTo>
                  <a:lnTo>
                    <a:pt x="42" y="241"/>
                  </a:lnTo>
                  <a:lnTo>
                    <a:pt x="37" y="378"/>
                  </a:lnTo>
                  <a:lnTo>
                    <a:pt x="168" y="375"/>
                  </a:lnTo>
                  <a:lnTo>
                    <a:pt x="212" y="375"/>
                  </a:lnTo>
                  <a:lnTo>
                    <a:pt x="253" y="372"/>
                  </a:lnTo>
                  <a:lnTo>
                    <a:pt x="271" y="371"/>
                  </a:lnTo>
                  <a:lnTo>
                    <a:pt x="288" y="367"/>
                  </a:lnTo>
                  <a:lnTo>
                    <a:pt x="301" y="362"/>
                  </a:lnTo>
                  <a:lnTo>
                    <a:pt x="311" y="356"/>
                  </a:lnTo>
                  <a:lnTo>
                    <a:pt x="319" y="349"/>
                  </a:lnTo>
                  <a:lnTo>
                    <a:pt x="336" y="331"/>
                  </a:lnTo>
                  <a:lnTo>
                    <a:pt x="347" y="314"/>
                  </a:lnTo>
                  <a:lnTo>
                    <a:pt x="354" y="297"/>
                  </a:lnTo>
                  <a:lnTo>
                    <a:pt x="356" y="283"/>
                  </a:lnTo>
                  <a:lnTo>
                    <a:pt x="358" y="269"/>
                  </a:lnTo>
                  <a:lnTo>
                    <a:pt x="355" y="256"/>
                  </a:lnTo>
                  <a:lnTo>
                    <a:pt x="349" y="244"/>
                  </a:lnTo>
                  <a:lnTo>
                    <a:pt x="343" y="234"/>
                  </a:lnTo>
                  <a:lnTo>
                    <a:pt x="325" y="218"/>
                  </a:lnTo>
                  <a:lnTo>
                    <a:pt x="311" y="211"/>
                  </a:lnTo>
                  <a:lnTo>
                    <a:pt x="297" y="208"/>
                  </a:lnTo>
                  <a:lnTo>
                    <a:pt x="285" y="208"/>
                  </a:lnTo>
                  <a:lnTo>
                    <a:pt x="274" y="209"/>
                  </a:lnTo>
                  <a:lnTo>
                    <a:pt x="266" y="215"/>
                  </a:lnTo>
                  <a:lnTo>
                    <a:pt x="257" y="221"/>
                  </a:lnTo>
                  <a:lnTo>
                    <a:pt x="246" y="238"/>
                  </a:lnTo>
                  <a:lnTo>
                    <a:pt x="242" y="258"/>
                  </a:lnTo>
                  <a:lnTo>
                    <a:pt x="242" y="266"/>
                  </a:lnTo>
                  <a:lnTo>
                    <a:pt x="245" y="275"/>
                  </a:lnTo>
                  <a:lnTo>
                    <a:pt x="251" y="283"/>
                  </a:lnTo>
                  <a:lnTo>
                    <a:pt x="257" y="287"/>
                  </a:lnTo>
                  <a:lnTo>
                    <a:pt x="267" y="291"/>
                  </a:lnTo>
                  <a:lnTo>
                    <a:pt x="278" y="291"/>
                  </a:lnTo>
                  <a:lnTo>
                    <a:pt x="277" y="303"/>
                  </a:lnTo>
                  <a:lnTo>
                    <a:pt x="272" y="314"/>
                  </a:lnTo>
                  <a:lnTo>
                    <a:pt x="266" y="321"/>
                  </a:lnTo>
                  <a:lnTo>
                    <a:pt x="259" y="327"/>
                  </a:lnTo>
                  <a:lnTo>
                    <a:pt x="249" y="330"/>
                  </a:lnTo>
                  <a:lnTo>
                    <a:pt x="241" y="330"/>
                  </a:lnTo>
                  <a:lnTo>
                    <a:pt x="231" y="327"/>
                  </a:lnTo>
                  <a:lnTo>
                    <a:pt x="223" y="319"/>
                  </a:lnTo>
                  <a:lnTo>
                    <a:pt x="222" y="330"/>
                  </a:lnTo>
                  <a:lnTo>
                    <a:pt x="216" y="339"/>
                  </a:lnTo>
                  <a:lnTo>
                    <a:pt x="211" y="344"/>
                  </a:lnTo>
                  <a:lnTo>
                    <a:pt x="204" y="347"/>
                  </a:lnTo>
                  <a:lnTo>
                    <a:pt x="196" y="349"/>
                  </a:lnTo>
                  <a:lnTo>
                    <a:pt x="187" y="346"/>
                  </a:lnTo>
                  <a:lnTo>
                    <a:pt x="180" y="340"/>
                  </a:lnTo>
                  <a:lnTo>
                    <a:pt x="175" y="331"/>
                  </a:lnTo>
                  <a:lnTo>
                    <a:pt x="167" y="343"/>
                  </a:lnTo>
                  <a:lnTo>
                    <a:pt x="156" y="350"/>
                  </a:lnTo>
                  <a:lnTo>
                    <a:pt x="143" y="355"/>
                  </a:lnTo>
                  <a:lnTo>
                    <a:pt x="130" y="356"/>
                  </a:lnTo>
                  <a:lnTo>
                    <a:pt x="116" y="353"/>
                  </a:lnTo>
                  <a:lnTo>
                    <a:pt x="103" y="347"/>
                  </a:lnTo>
                  <a:lnTo>
                    <a:pt x="94" y="339"/>
                  </a:lnTo>
                  <a:lnTo>
                    <a:pt x="87" y="327"/>
                  </a:lnTo>
                  <a:lnTo>
                    <a:pt x="101" y="330"/>
                  </a:lnTo>
                  <a:lnTo>
                    <a:pt x="114" y="328"/>
                  </a:lnTo>
                  <a:lnTo>
                    <a:pt x="128" y="324"/>
                  </a:lnTo>
                  <a:lnTo>
                    <a:pt x="142" y="315"/>
                  </a:lnTo>
                  <a:lnTo>
                    <a:pt x="153" y="305"/>
                  </a:lnTo>
                  <a:lnTo>
                    <a:pt x="164" y="290"/>
                  </a:lnTo>
                  <a:lnTo>
                    <a:pt x="174" y="274"/>
                  </a:lnTo>
                  <a:lnTo>
                    <a:pt x="180" y="255"/>
                  </a:lnTo>
                  <a:lnTo>
                    <a:pt x="191" y="228"/>
                  </a:lnTo>
                  <a:lnTo>
                    <a:pt x="208" y="205"/>
                  </a:lnTo>
                  <a:lnTo>
                    <a:pt x="227" y="185"/>
                  </a:lnTo>
                  <a:lnTo>
                    <a:pt x="252" y="171"/>
                  </a:lnTo>
                  <a:lnTo>
                    <a:pt x="277" y="163"/>
                  </a:lnTo>
                  <a:lnTo>
                    <a:pt x="303" y="163"/>
                  </a:lnTo>
                  <a:lnTo>
                    <a:pt x="316" y="166"/>
                  </a:lnTo>
                  <a:lnTo>
                    <a:pt x="330" y="171"/>
                  </a:lnTo>
                  <a:lnTo>
                    <a:pt x="343" y="178"/>
                  </a:lnTo>
                  <a:lnTo>
                    <a:pt x="355" y="188"/>
                  </a:lnTo>
                  <a:lnTo>
                    <a:pt x="371" y="208"/>
                  </a:lnTo>
                  <a:lnTo>
                    <a:pt x="384" y="227"/>
                  </a:lnTo>
                  <a:lnTo>
                    <a:pt x="391" y="246"/>
                  </a:lnTo>
                  <a:lnTo>
                    <a:pt x="395" y="266"/>
                  </a:lnTo>
                  <a:lnTo>
                    <a:pt x="395" y="287"/>
                  </a:lnTo>
                  <a:lnTo>
                    <a:pt x="391" y="308"/>
                  </a:lnTo>
                  <a:lnTo>
                    <a:pt x="384" y="327"/>
                  </a:lnTo>
                  <a:lnTo>
                    <a:pt x="374" y="346"/>
                  </a:lnTo>
                  <a:lnTo>
                    <a:pt x="362" y="365"/>
                  </a:lnTo>
                  <a:lnTo>
                    <a:pt x="347" y="381"/>
                  </a:lnTo>
                  <a:lnTo>
                    <a:pt x="343" y="387"/>
                  </a:lnTo>
                  <a:lnTo>
                    <a:pt x="329" y="396"/>
                  </a:lnTo>
                  <a:lnTo>
                    <a:pt x="312" y="405"/>
                  </a:lnTo>
                  <a:lnTo>
                    <a:pt x="293" y="411"/>
                  </a:lnTo>
                  <a:lnTo>
                    <a:pt x="272" y="415"/>
                  </a:lnTo>
                  <a:lnTo>
                    <a:pt x="223" y="420"/>
                  </a:lnTo>
                  <a:lnTo>
                    <a:pt x="172" y="421"/>
                  </a:lnTo>
                  <a:lnTo>
                    <a:pt x="171" y="420"/>
                  </a:lnTo>
                  <a:lnTo>
                    <a:pt x="0" y="421"/>
                  </a:lnTo>
                  <a:lnTo>
                    <a:pt x="0" y="238"/>
                  </a:lnTo>
                  <a:lnTo>
                    <a:pt x="2" y="238"/>
                  </a:lnTo>
                  <a:lnTo>
                    <a:pt x="2" y="183"/>
                  </a:lnTo>
                  <a:lnTo>
                    <a:pt x="7" y="130"/>
                  </a:lnTo>
                  <a:lnTo>
                    <a:pt x="11" y="107"/>
                  </a:lnTo>
                  <a:lnTo>
                    <a:pt x="17" y="87"/>
                  </a:lnTo>
                  <a:lnTo>
                    <a:pt x="24" y="69"/>
                  </a:lnTo>
                  <a:lnTo>
                    <a:pt x="32" y="56"/>
                  </a:lnTo>
                  <a:lnTo>
                    <a:pt x="36" y="50"/>
                  </a:lnTo>
                  <a:lnTo>
                    <a:pt x="69" y="22"/>
                  </a:lnTo>
                  <a:lnTo>
                    <a:pt x="69" y="21"/>
                  </a:lnTo>
                  <a:lnTo>
                    <a:pt x="69" y="22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grpSp>
          <p:nvGrpSpPr>
            <p:cNvPr id="13" name="Group 109"/>
            <p:cNvGrpSpPr>
              <a:grpSpLocks/>
            </p:cNvGrpSpPr>
            <p:nvPr/>
          </p:nvGrpSpPr>
          <p:grpSpPr bwMode="auto">
            <a:xfrm>
              <a:off x="296" y="343"/>
              <a:ext cx="5169" cy="3682"/>
              <a:chOff x="296" y="343"/>
              <a:chExt cx="5169" cy="3682"/>
            </a:xfrm>
          </p:grpSpPr>
          <p:sp>
            <p:nvSpPr>
              <p:cNvPr id="22" name="Freeform 110"/>
              <p:cNvSpPr>
                <a:spLocks/>
              </p:cNvSpPr>
              <p:nvPr/>
            </p:nvSpPr>
            <p:spPr bwMode="auto">
              <a:xfrm>
                <a:off x="2880" y="343"/>
                <a:ext cx="2244" cy="68"/>
              </a:xfrm>
              <a:custGeom>
                <a:avLst/>
                <a:gdLst>
                  <a:gd name="T0" fmla="*/ 2218 w 2244"/>
                  <a:gd name="T1" fmla="*/ 68 h 68"/>
                  <a:gd name="T2" fmla="*/ 2209 w 2244"/>
                  <a:gd name="T3" fmla="*/ 62 h 68"/>
                  <a:gd name="T4" fmla="*/ 2195 w 2244"/>
                  <a:gd name="T5" fmla="*/ 56 h 68"/>
                  <a:gd name="T6" fmla="*/ 2180 w 2244"/>
                  <a:gd name="T7" fmla="*/ 52 h 68"/>
                  <a:gd name="T8" fmla="*/ 2160 w 2244"/>
                  <a:gd name="T9" fmla="*/ 49 h 68"/>
                  <a:gd name="T10" fmla="*/ 2119 w 2244"/>
                  <a:gd name="T11" fmla="*/ 45 h 68"/>
                  <a:gd name="T12" fmla="*/ 2074 w 2244"/>
                  <a:gd name="T13" fmla="*/ 43 h 68"/>
                  <a:gd name="T14" fmla="*/ 2073 w 2244"/>
                  <a:gd name="T15" fmla="*/ 42 h 68"/>
                  <a:gd name="T16" fmla="*/ 0 w 2244"/>
                  <a:gd name="T17" fmla="*/ 42 h 68"/>
                  <a:gd name="T18" fmla="*/ 0 w 2244"/>
                  <a:gd name="T19" fmla="*/ 0 h 68"/>
                  <a:gd name="T20" fmla="*/ 2077 w 2244"/>
                  <a:gd name="T21" fmla="*/ 0 h 68"/>
                  <a:gd name="T22" fmla="*/ 2127 w 2244"/>
                  <a:gd name="T23" fmla="*/ 2 h 68"/>
                  <a:gd name="T24" fmla="*/ 2176 w 2244"/>
                  <a:gd name="T25" fmla="*/ 6 h 68"/>
                  <a:gd name="T26" fmla="*/ 2196 w 2244"/>
                  <a:gd name="T27" fmla="*/ 11 h 68"/>
                  <a:gd name="T28" fmla="*/ 2215 w 2244"/>
                  <a:gd name="T29" fmla="*/ 17 h 68"/>
                  <a:gd name="T30" fmla="*/ 2232 w 2244"/>
                  <a:gd name="T31" fmla="*/ 24 h 68"/>
                  <a:gd name="T32" fmla="*/ 2244 w 2244"/>
                  <a:gd name="T33" fmla="*/ 33 h 68"/>
                  <a:gd name="T34" fmla="*/ 2218 w 2244"/>
                  <a:gd name="T35" fmla="*/ 68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218" y="68"/>
                    </a:moveTo>
                    <a:lnTo>
                      <a:pt x="2209" y="62"/>
                    </a:lnTo>
                    <a:lnTo>
                      <a:pt x="2195" y="56"/>
                    </a:lnTo>
                    <a:lnTo>
                      <a:pt x="2180" y="52"/>
                    </a:lnTo>
                    <a:lnTo>
                      <a:pt x="2160" y="49"/>
                    </a:lnTo>
                    <a:lnTo>
                      <a:pt x="2119" y="45"/>
                    </a:lnTo>
                    <a:lnTo>
                      <a:pt x="2074" y="43"/>
                    </a:lnTo>
                    <a:lnTo>
                      <a:pt x="2073" y="42"/>
                    </a:lnTo>
                    <a:lnTo>
                      <a:pt x="0" y="42"/>
                    </a:lnTo>
                    <a:lnTo>
                      <a:pt x="0" y="0"/>
                    </a:lnTo>
                    <a:lnTo>
                      <a:pt x="2077" y="0"/>
                    </a:lnTo>
                    <a:lnTo>
                      <a:pt x="2127" y="2"/>
                    </a:lnTo>
                    <a:lnTo>
                      <a:pt x="2176" y="6"/>
                    </a:lnTo>
                    <a:lnTo>
                      <a:pt x="2196" y="11"/>
                    </a:lnTo>
                    <a:lnTo>
                      <a:pt x="2215" y="17"/>
                    </a:lnTo>
                    <a:lnTo>
                      <a:pt x="2232" y="24"/>
                    </a:lnTo>
                    <a:lnTo>
                      <a:pt x="2244" y="33"/>
                    </a:lnTo>
                    <a:lnTo>
                      <a:pt x="2218" y="6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" name="Freeform 111"/>
              <p:cNvSpPr>
                <a:spLocks/>
              </p:cNvSpPr>
              <p:nvPr/>
            </p:nvSpPr>
            <p:spPr bwMode="auto">
              <a:xfrm>
                <a:off x="5402" y="707"/>
                <a:ext cx="63" cy="1476"/>
              </a:xfrm>
              <a:custGeom>
                <a:avLst/>
                <a:gdLst>
                  <a:gd name="T0" fmla="*/ 0 w 63"/>
                  <a:gd name="T1" fmla="*/ 29 h 1476"/>
                  <a:gd name="T2" fmla="*/ 7 w 63"/>
                  <a:gd name="T3" fmla="*/ 40 h 1476"/>
                  <a:gd name="T4" fmla="*/ 11 w 63"/>
                  <a:gd name="T5" fmla="*/ 54 h 1476"/>
                  <a:gd name="T6" fmla="*/ 16 w 63"/>
                  <a:gd name="T7" fmla="*/ 71 h 1476"/>
                  <a:gd name="T8" fmla="*/ 19 w 63"/>
                  <a:gd name="T9" fmla="*/ 91 h 1476"/>
                  <a:gd name="T10" fmla="*/ 23 w 63"/>
                  <a:gd name="T11" fmla="*/ 135 h 1476"/>
                  <a:gd name="T12" fmla="*/ 25 w 63"/>
                  <a:gd name="T13" fmla="*/ 182 h 1476"/>
                  <a:gd name="T14" fmla="*/ 23 w 63"/>
                  <a:gd name="T15" fmla="*/ 182 h 1476"/>
                  <a:gd name="T16" fmla="*/ 23 w 63"/>
                  <a:gd name="T17" fmla="*/ 1476 h 1476"/>
                  <a:gd name="T18" fmla="*/ 62 w 63"/>
                  <a:gd name="T19" fmla="*/ 1476 h 1476"/>
                  <a:gd name="T20" fmla="*/ 62 w 63"/>
                  <a:gd name="T21" fmla="*/ 179 h 1476"/>
                  <a:gd name="T22" fmla="*/ 63 w 63"/>
                  <a:gd name="T23" fmla="*/ 179 h 1476"/>
                  <a:gd name="T24" fmla="*/ 62 w 63"/>
                  <a:gd name="T25" fmla="*/ 127 h 1476"/>
                  <a:gd name="T26" fmla="*/ 58 w 63"/>
                  <a:gd name="T27" fmla="*/ 75 h 1476"/>
                  <a:gd name="T28" fmla="*/ 54 w 63"/>
                  <a:gd name="T29" fmla="*/ 53 h 1476"/>
                  <a:gd name="T30" fmla="*/ 48 w 63"/>
                  <a:gd name="T31" fmla="*/ 32 h 1476"/>
                  <a:gd name="T32" fmla="*/ 41 w 63"/>
                  <a:gd name="T33" fmla="*/ 15 h 1476"/>
                  <a:gd name="T34" fmla="*/ 33 w 63"/>
                  <a:gd name="T35" fmla="*/ 0 h 1476"/>
                  <a:gd name="T36" fmla="*/ 18 w 63"/>
                  <a:gd name="T37" fmla="*/ 16 h 1476"/>
                  <a:gd name="T38" fmla="*/ 0 w 63"/>
                  <a:gd name="T39" fmla="*/ 29 h 147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3"/>
                  <a:gd name="T61" fmla="*/ 0 h 1476"/>
                  <a:gd name="T62" fmla="*/ 63 w 63"/>
                  <a:gd name="T63" fmla="*/ 1476 h 147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3" h="1476">
                    <a:moveTo>
                      <a:pt x="0" y="29"/>
                    </a:moveTo>
                    <a:lnTo>
                      <a:pt x="7" y="40"/>
                    </a:lnTo>
                    <a:lnTo>
                      <a:pt x="11" y="54"/>
                    </a:lnTo>
                    <a:lnTo>
                      <a:pt x="16" y="71"/>
                    </a:lnTo>
                    <a:lnTo>
                      <a:pt x="19" y="91"/>
                    </a:lnTo>
                    <a:lnTo>
                      <a:pt x="23" y="135"/>
                    </a:lnTo>
                    <a:lnTo>
                      <a:pt x="25" y="182"/>
                    </a:lnTo>
                    <a:lnTo>
                      <a:pt x="23" y="182"/>
                    </a:lnTo>
                    <a:lnTo>
                      <a:pt x="23" y="1476"/>
                    </a:lnTo>
                    <a:lnTo>
                      <a:pt x="62" y="1476"/>
                    </a:lnTo>
                    <a:lnTo>
                      <a:pt x="62" y="179"/>
                    </a:lnTo>
                    <a:lnTo>
                      <a:pt x="63" y="179"/>
                    </a:lnTo>
                    <a:lnTo>
                      <a:pt x="62" y="127"/>
                    </a:lnTo>
                    <a:lnTo>
                      <a:pt x="58" y="75"/>
                    </a:lnTo>
                    <a:lnTo>
                      <a:pt x="54" y="53"/>
                    </a:lnTo>
                    <a:lnTo>
                      <a:pt x="48" y="32"/>
                    </a:lnTo>
                    <a:lnTo>
                      <a:pt x="41" y="15"/>
                    </a:lnTo>
                    <a:lnTo>
                      <a:pt x="33" y="0"/>
                    </a:lnTo>
                    <a:lnTo>
                      <a:pt x="18" y="16"/>
                    </a:lnTo>
                    <a:lnTo>
                      <a:pt x="0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 dirty="0"/>
              </a:p>
            </p:txBody>
          </p:sp>
          <p:sp>
            <p:nvSpPr>
              <p:cNvPr id="24" name="Freeform 112"/>
              <p:cNvSpPr>
                <a:spLocks/>
              </p:cNvSpPr>
              <p:nvPr/>
            </p:nvSpPr>
            <p:spPr bwMode="auto">
              <a:xfrm>
                <a:off x="636" y="343"/>
                <a:ext cx="2244" cy="68"/>
              </a:xfrm>
              <a:custGeom>
                <a:avLst/>
                <a:gdLst>
                  <a:gd name="T0" fmla="*/ 27 w 2244"/>
                  <a:gd name="T1" fmla="*/ 68 h 68"/>
                  <a:gd name="T2" fmla="*/ 37 w 2244"/>
                  <a:gd name="T3" fmla="*/ 62 h 68"/>
                  <a:gd name="T4" fmla="*/ 49 w 2244"/>
                  <a:gd name="T5" fmla="*/ 56 h 68"/>
                  <a:gd name="T6" fmla="*/ 66 w 2244"/>
                  <a:gd name="T7" fmla="*/ 52 h 68"/>
                  <a:gd name="T8" fmla="*/ 84 w 2244"/>
                  <a:gd name="T9" fmla="*/ 49 h 68"/>
                  <a:gd name="T10" fmla="*/ 126 w 2244"/>
                  <a:gd name="T11" fmla="*/ 45 h 68"/>
                  <a:gd name="T12" fmla="*/ 170 w 2244"/>
                  <a:gd name="T13" fmla="*/ 43 h 68"/>
                  <a:gd name="T14" fmla="*/ 170 w 2244"/>
                  <a:gd name="T15" fmla="*/ 42 h 68"/>
                  <a:gd name="T16" fmla="*/ 2244 w 2244"/>
                  <a:gd name="T17" fmla="*/ 42 h 68"/>
                  <a:gd name="T18" fmla="*/ 2244 w 2244"/>
                  <a:gd name="T19" fmla="*/ 0 h 68"/>
                  <a:gd name="T20" fmla="*/ 167 w 2244"/>
                  <a:gd name="T21" fmla="*/ 0 h 68"/>
                  <a:gd name="T22" fmla="*/ 117 w 2244"/>
                  <a:gd name="T23" fmla="*/ 2 h 68"/>
                  <a:gd name="T24" fmla="*/ 70 w 2244"/>
                  <a:gd name="T25" fmla="*/ 6 h 68"/>
                  <a:gd name="T26" fmla="*/ 48 w 2244"/>
                  <a:gd name="T27" fmla="*/ 11 h 68"/>
                  <a:gd name="T28" fmla="*/ 29 w 2244"/>
                  <a:gd name="T29" fmla="*/ 17 h 68"/>
                  <a:gd name="T30" fmla="*/ 13 w 2244"/>
                  <a:gd name="T31" fmla="*/ 24 h 68"/>
                  <a:gd name="T32" fmla="*/ 0 w 2244"/>
                  <a:gd name="T33" fmla="*/ 33 h 68"/>
                  <a:gd name="T34" fmla="*/ 15 w 2244"/>
                  <a:gd name="T35" fmla="*/ 50 h 68"/>
                  <a:gd name="T36" fmla="*/ 27 w 2244"/>
                  <a:gd name="T37" fmla="*/ 68 h 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44"/>
                  <a:gd name="T58" fmla="*/ 0 h 68"/>
                  <a:gd name="T59" fmla="*/ 2244 w 2244"/>
                  <a:gd name="T60" fmla="*/ 68 h 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44" h="68">
                    <a:moveTo>
                      <a:pt x="27" y="68"/>
                    </a:moveTo>
                    <a:lnTo>
                      <a:pt x="37" y="62"/>
                    </a:lnTo>
                    <a:lnTo>
                      <a:pt x="49" y="56"/>
                    </a:lnTo>
                    <a:lnTo>
                      <a:pt x="66" y="52"/>
                    </a:lnTo>
                    <a:lnTo>
                      <a:pt x="84" y="49"/>
                    </a:lnTo>
                    <a:lnTo>
                      <a:pt x="126" y="45"/>
                    </a:lnTo>
                    <a:lnTo>
                      <a:pt x="170" y="43"/>
                    </a:lnTo>
                    <a:lnTo>
                      <a:pt x="170" y="42"/>
                    </a:lnTo>
                    <a:lnTo>
                      <a:pt x="2244" y="42"/>
                    </a:lnTo>
                    <a:lnTo>
                      <a:pt x="2244" y="0"/>
                    </a:lnTo>
                    <a:lnTo>
                      <a:pt x="167" y="0"/>
                    </a:lnTo>
                    <a:lnTo>
                      <a:pt x="117" y="2"/>
                    </a:lnTo>
                    <a:lnTo>
                      <a:pt x="70" y="6"/>
                    </a:lnTo>
                    <a:lnTo>
                      <a:pt x="48" y="11"/>
                    </a:lnTo>
                    <a:lnTo>
                      <a:pt x="29" y="17"/>
                    </a:lnTo>
                    <a:lnTo>
                      <a:pt x="13" y="24"/>
                    </a:lnTo>
                    <a:lnTo>
                      <a:pt x="0" y="33"/>
                    </a:lnTo>
                    <a:lnTo>
                      <a:pt x="15" y="50"/>
                    </a:lnTo>
                    <a:lnTo>
                      <a:pt x="27" y="6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" name="Freeform 113"/>
              <p:cNvSpPr>
                <a:spLocks/>
              </p:cNvSpPr>
              <p:nvPr/>
            </p:nvSpPr>
            <p:spPr bwMode="auto">
              <a:xfrm>
                <a:off x="296" y="707"/>
                <a:ext cx="62" cy="1476"/>
              </a:xfrm>
              <a:custGeom>
                <a:avLst/>
                <a:gdLst>
                  <a:gd name="T0" fmla="*/ 62 w 62"/>
                  <a:gd name="T1" fmla="*/ 29 h 1476"/>
                  <a:gd name="T2" fmla="*/ 55 w 62"/>
                  <a:gd name="T3" fmla="*/ 40 h 1476"/>
                  <a:gd name="T4" fmla="*/ 51 w 62"/>
                  <a:gd name="T5" fmla="*/ 54 h 1476"/>
                  <a:gd name="T6" fmla="*/ 47 w 62"/>
                  <a:gd name="T7" fmla="*/ 71 h 1476"/>
                  <a:gd name="T8" fmla="*/ 43 w 62"/>
                  <a:gd name="T9" fmla="*/ 91 h 1476"/>
                  <a:gd name="T10" fmla="*/ 39 w 62"/>
                  <a:gd name="T11" fmla="*/ 135 h 1476"/>
                  <a:gd name="T12" fmla="*/ 37 w 62"/>
                  <a:gd name="T13" fmla="*/ 182 h 1476"/>
                  <a:gd name="T14" fmla="*/ 37 w 62"/>
                  <a:gd name="T15" fmla="*/ 1476 h 1476"/>
                  <a:gd name="T16" fmla="*/ 0 w 62"/>
                  <a:gd name="T17" fmla="*/ 1476 h 1476"/>
                  <a:gd name="T18" fmla="*/ 0 w 62"/>
                  <a:gd name="T19" fmla="*/ 179 h 1476"/>
                  <a:gd name="T20" fmla="*/ 2 w 62"/>
                  <a:gd name="T21" fmla="*/ 179 h 1476"/>
                  <a:gd name="T22" fmla="*/ 2 w 62"/>
                  <a:gd name="T23" fmla="*/ 127 h 1476"/>
                  <a:gd name="T24" fmla="*/ 6 w 62"/>
                  <a:gd name="T25" fmla="*/ 75 h 1476"/>
                  <a:gd name="T26" fmla="*/ 10 w 62"/>
                  <a:gd name="T27" fmla="*/ 53 h 1476"/>
                  <a:gd name="T28" fmla="*/ 15 w 62"/>
                  <a:gd name="T29" fmla="*/ 32 h 1476"/>
                  <a:gd name="T30" fmla="*/ 21 w 62"/>
                  <a:gd name="T31" fmla="*/ 15 h 1476"/>
                  <a:gd name="T32" fmla="*/ 29 w 62"/>
                  <a:gd name="T33" fmla="*/ 0 h 1476"/>
                  <a:gd name="T34" fmla="*/ 46 w 62"/>
                  <a:gd name="T35" fmla="*/ 16 h 1476"/>
                  <a:gd name="T36" fmla="*/ 62 w 62"/>
                  <a:gd name="T37" fmla="*/ 29 h 14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2"/>
                  <a:gd name="T58" fmla="*/ 0 h 1476"/>
                  <a:gd name="T59" fmla="*/ 62 w 62"/>
                  <a:gd name="T60" fmla="*/ 1476 h 147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2" h="1476">
                    <a:moveTo>
                      <a:pt x="62" y="29"/>
                    </a:moveTo>
                    <a:lnTo>
                      <a:pt x="55" y="40"/>
                    </a:lnTo>
                    <a:lnTo>
                      <a:pt x="51" y="54"/>
                    </a:lnTo>
                    <a:lnTo>
                      <a:pt x="47" y="71"/>
                    </a:lnTo>
                    <a:lnTo>
                      <a:pt x="43" y="91"/>
                    </a:lnTo>
                    <a:lnTo>
                      <a:pt x="39" y="135"/>
                    </a:lnTo>
                    <a:lnTo>
                      <a:pt x="37" y="182"/>
                    </a:lnTo>
                    <a:lnTo>
                      <a:pt x="37" y="1476"/>
                    </a:lnTo>
                    <a:lnTo>
                      <a:pt x="0" y="1476"/>
                    </a:lnTo>
                    <a:lnTo>
                      <a:pt x="0" y="179"/>
                    </a:lnTo>
                    <a:lnTo>
                      <a:pt x="2" y="179"/>
                    </a:lnTo>
                    <a:lnTo>
                      <a:pt x="2" y="127"/>
                    </a:lnTo>
                    <a:lnTo>
                      <a:pt x="6" y="75"/>
                    </a:lnTo>
                    <a:lnTo>
                      <a:pt x="10" y="53"/>
                    </a:lnTo>
                    <a:lnTo>
                      <a:pt x="15" y="32"/>
                    </a:lnTo>
                    <a:lnTo>
                      <a:pt x="21" y="15"/>
                    </a:lnTo>
                    <a:lnTo>
                      <a:pt x="29" y="0"/>
                    </a:lnTo>
                    <a:lnTo>
                      <a:pt x="46" y="16"/>
                    </a:lnTo>
                    <a:lnTo>
                      <a:pt x="62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" name="Freeform 114"/>
              <p:cNvSpPr>
                <a:spLocks/>
              </p:cNvSpPr>
              <p:nvPr/>
            </p:nvSpPr>
            <p:spPr bwMode="auto">
              <a:xfrm>
                <a:off x="2880" y="3957"/>
                <a:ext cx="2244" cy="68"/>
              </a:xfrm>
              <a:custGeom>
                <a:avLst/>
                <a:gdLst>
                  <a:gd name="T0" fmla="*/ 2218 w 2244"/>
                  <a:gd name="T1" fmla="*/ 0 h 68"/>
                  <a:gd name="T2" fmla="*/ 2209 w 2244"/>
                  <a:gd name="T3" fmla="*/ 7 h 68"/>
                  <a:gd name="T4" fmla="*/ 2195 w 2244"/>
                  <a:gd name="T5" fmla="*/ 12 h 68"/>
                  <a:gd name="T6" fmla="*/ 2180 w 2244"/>
                  <a:gd name="T7" fmla="*/ 18 h 68"/>
                  <a:gd name="T8" fmla="*/ 2160 w 2244"/>
                  <a:gd name="T9" fmla="*/ 21 h 68"/>
                  <a:gd name="T10" fmla="*/ 2119 w 2244"/>
                  <a:gd name="T11" fmla="*/ 25 h 68"/>
                  <a:gd name="T12" fmla="*/ 2074 w 2244"/>
                  <a:gd name="T13" fmla="*/ 26 h 68"/>
                  <a:gd name="T14" fmla="*/ 2073 w 2244"/>
                  <a:gd name="T15" fmla="*/ 25 h 68"/>
                  <a:gd name="T16" fmla="*/ 0 w 2244"/>
                  <a:gd name="T17" fmla="*/ 25 h 68"/>
                  <a:gd name="T18" fmla="*/ 0 w 2244"/>
                  <a:gd name="T19" fmla="*/ 68 h 68"/>
                  <a:gd name="T20" fmla="*/ 2127 w 2244"/>
                  <a:gd name="T21" fmla="*/ 68 h 68"/>
                  <a:gd name="T22" fmla="*/ 2176 w 2244"/>
                  <a:gd name="T23" fmla="*/ 62 h 68"/>
                  <a:gd name="T24" fmla="*/ 2196 w 2244"/>
                  <a:gd name="T25" fmla="*/ 57 h 68"/>
                  <a:gd name="T26" fmla="*/ 2215 w 2244"/>
                  <a:gd name="T27" fmla="*/ 51 h 68"/>
                  <a:gd name="T28" fmla="*/ 2232 w 2244"/>
                  <a:gd name="T29" fmla="*/ 44 h 68"/>
                  <a:gd name="T30" fmla="*/ 2244 w 2244"/>
                  <a:gd name="T31" fmla="*/ 35 h 68"/>
                  <a:gd name="T32" fmla="*/ 2231 w 2244"/>
                  <a:gd name="T33" fmla="*/ 19 h 68"/>
                  <a:gd name="T34" fmla="*/ 2218 w 2244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218" y="0"/>
                    </a:moveTo>
                    <a:lnTo>
                      <a:pt x="2209" y="7"/>
                    </a:lnTo>
                    <a:lnTo>
                      <a:pt x="2195" y="12"/>
                    </a:lnTo>
                    <a:lnTo>
                      <a:pt x="2180" y="18"/>
                    </a:lnTo>
                    <a:lnTo>
                      <a:pt x="2160" y="21"/>
                    </a:lnTo>
                    <a:lnTo>
                      <a:pt x="2119" y="25"/>
                    </a:lnTo>
                    <a:lnTo>
                      <a:pt x="2074" y="26"/>
                    </a:lnTo>
                    <a:lnTo>
                      <a:pt x="2073" y="25"/>
                    </a:lnTo>
                    <a:lnTo>
                      <a:pt x="0" y="25"/>
                    </a:lnTo>
                    <a:lnTo>
                      <a:pt x="0" y="68"/>
                    </a:lnTo>
                    <a:lnTo>
                      <a:pt x="2127" y="68"/>
                    </a:lnTo>
                    <a:lnTo>
                      <a:pt x="2176" y="62"/>
                    </a:lnTo>
                    <a:lnTo>
                      <a:pt x="2196" y="57"/>
                    </a:lnTo>
                    <a:lnTo>
                      <a:pt x="2215" y="51"/>
                    </a:lnTo>
                    <a:lnTo>
                      <a:pt x="2232" y="44"/>
                    </a:lnTo>
                    <a:lnTo>
                      <a:pt x="2244" y="35"/>
                    </a:lnTo>
                    <a:lnTo>
                      <a:pt x="2231" y="19"/>
                    </a:lnTo>
                    <a:lnTo>
                      <a:pt x="221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" name="Freeform 115"/>
              <p:cNvSpPr>
                <a:spLocks/>
              </p:cNvSpPr>
              <p:nvPr/>
            </p:nvSpPr>
            <p:spPr bwMode="auto">
              <a:xfrm>
                <a:off x="5402" y="2183"/>
                <a:ext cx="63" cy="1478"/>
              </a:xfrm>
              <a:custGeom>
                <a:avLst/>
                <a:gdLst>
                  <a:gd name="T0" fmla="*/ 0 w 63"/>
                  <a:gd name="T1" fmla="*/ 1450 h 1478"/>
                  <a:gd name="T2" fmla="*/ 7 w 63"/>
                  <a:gd name="T3" fmla="*/ 1440 h 1478"/>
                  <a:gd name="T4" fmla="*/ 11 w 63"/>
                  <a:gd name="T5" fmla="*/ 1425 h 1478"/>
                  <a:gd name="T6" fmla="*/ 16 w 63"/>
                  <a:gd name="T7" fmla="*/ 1409 h 1478"/>
                  <a:gd name="T8" fmla="*/ 19 w 63"/>
                  <a:gd name="T9" fmla="*/ 1388 h 1478"/>
                  <a:gd name="T10" fmla="*/ 23 w 63"/>
                  <a:gd name="T11" fmla="*/ 1343 h 1478"/>
                  <a:gd name="T12" fmla="*/ 25 w 63"/>
                  <a:gd name="T13" fmla="*/ 1296 h 1478"/>
                  <a:gd name="T14" fmla="*/ 23 w 63"/>
                  <a:gd name="T15" fmla="*/ 1296 h 1478"/>
                  <a:gd name="T16" fmla="*/ 23 w 63"/>
                  <a:gd name="T17" fmla="*/ 0 h 1478"/>
                  <a:gd name="T18" fmla="*/ 62 w 63"/>
                  <a:gd name="T19" fmla="*/ 0 h 1478"/>
                  <a:gd name="T20" fmla="*/ 62 w 63"/>
                  <a:gd name="T21" fmla="*/ 1299 h 1478"/>
                  <a:gd name="T22" fmla="*/ 63 w 63"/>
                  <a:gd name="T23" fmla="*/ 1299 h 1478"/>
                  <a:gd name="T24" fmla="*/ 62 w 63"/>
                  <a:gd name="T25" fmla="*/ 1353 h 1478"/>
                  <a:gd name="T26" fmla="*/ 58 w 63"/>
                  <a:gd name="T27" fmla="*/ 1403 h 1478"/>
                  <a:gd name="T28" fmla="*/ 54 w 63"/>
                  <a:gd name="T29" fmla="*/ 1427 h 1478"/>
                  <a:gd name="T30" fmla="*/ 48 w 63"/>
                  <a:gd name="T31" fmla="*/ 1447 h 1478"/>
                  <a:gd name="T32" fmla="*/ 41 w 63"/>
                  <a:gd name="T33" fmla="*/ 1463 h 1478"/>
                  <a:gd name="T34" fmla="*/ 33 w 63"/>
                  <a:gd name="T35" fmla="*/ 1478 h 1478"/>
                  <a:gd name="T36" fmla="*/ 18 w 63"/>
                  <a:gd name="T37" fmla="*/ 1463 h 1478"/>
                  <a:gd name="T38" fmla="*/ 0 w 63"/>
                  <a:gd name="T39" fmla="*/ 1450 h 1478"/>
                  <a:gd name="T40" fmla="*/ 0 w 63"/>
                  <a:gd name="T41" fmla="*/ 1449 h 1478"/>
                  <a:gd name="T42" fmla="*/ 0 w 63"/>
                  <a:gd name="T43" fmla="*/ 1450 h 14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3"/>
                  <a:gd name="T67" fmla="*/ 0 h 1478"/>
                  <a:gd name="T68" fmla="*/ 63 w 63"/>
                  <a:gd name="T69" fmla="*/ 1478 h 147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3" h="1478">
                    <a:moveTo>
                      <a:pt x="0" y="1450"/>
                    </a:moveTo>
                    <a:lnTo>
                      <a:pt x="7" y="1440"/>
                    </a:lnTo>
                    <a:lnTo>
                      <a:pt x="11" y="1425"/>
                    </a:lnTo>
                    <a:lnTo>
                      <a:pt x="16" y="1409"/>
                    </a:lnTo>
                    <a:lnTo>
                      <a:pt x="19" y="1388"/>
                    </a:lnTo>
                    <a:lnTo>
                      <a:pt x="23" y="1343"/>
                    </a:lnTo>
                    <a:lnTo>
                      <a:pt x="25" y="1296"/>
                    </a:lnTo>
                    <a:lnTo>
                      <a:pt x="23" y="1296"/>
                    </a:lnTo>
                    <a:lnTo>
                      <a:pt x="23" y="0"/>
                    </a:lnTo>
                    <a:lnTo>
                      <a:pt x="62" y="0"/>
                    </a:lnTo>
                    <a:lnTo>
                      <a:pt x="62" y="1299"/>
                    </a:lnTo>
                    <a:lnTo>
                      <a:pt x="63" y="1299"/>
                    </a:lnTo>
                    <a:lnTo>
                      <a:pt x="62" y="1353"/>
                    </a:lnTo>
                    <a:lnTo>
                      <a:pt x="58" y="1403"/>
                    </a:lnTo>
                    <a:lnTo>
                      <a:pt x="54" y="1427"/>
                    </a:lnTo>
                    <a:lnTo>
                      <a:pt x="48" y="1447"/>
                    </a:lnTo>
                    <a:lnTo>
                      <a:pt x="41" y="1463"/>
                    </a:lnTo>
                    <a:lnTo>
                      <a:pt x="33" y="1478"/>
                    </a:lnTo>
                    <a:lnTo>
                      <a:pt x="18" y="1463"/>
                    </a:lnTo>
                    <a:lnTo>
                      <a:pt x="0" y="1450"/>
                    </a:lnTo>
                    <a:lnTo>
                      <a:pt x="0" y="1449"/>
                    </a:lnTo>
                    <a:lnTo>
                      <a:pt x="0" y="145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8" name="Freeform 116"/>
              <p:cNvSpPr>
                <a:spLocks/>
              </p:cNvSpPr>
              <p:nvPr/>
            </p:nvSpPr>
            <p:spPr bwMode="auto">
              <a:xfrm>
                <a:off x="636" y="3957"/>
                <a:ext cx="2244" cy="68"/>
              </a:xfrm>
              <a:custGeom>
                <a:avLst/>
                <a:gdLst>
                  <a:gd name="T0" fmla="*/ 27 w 2244"/>
                  <a:gd name="T1" fmla="*/ 0 h 68"/>
                  <a:gd name="T2" fmla="*/ 37 w 2244"/>
                  <a:gd name="T3" fmla="*/ 7 h 68"/>
                  <a:gd name="T4" fmla="*/ 49 w 2244"/>
                  <a:gd name="T5" fmla="*/ 12 h 68"/>
                  <a:gd name="T6" fmla="*/ 66 w 2244"/>
                  <a:gd name="T7" fmla="*/ 18 h 68"/>
                  <a:gd name="T8" fmla="*/ 84 w 2244"/>
                  <a:gd name="T9" fmla="*/ 21 h 68"/>
                  <a:gd name="T10" fmla="*/ 126 w 2244"/>
                  <a:gd name="T11" fmla="*/ 25 h 68"/>
                  <a:gd name="T12" fmla="*/ 170 w 2244"/>
                  <a:gd name="T13" fmla="*/ 26 h 68"/>
                  <a:gd name="T14" fmla="*/ 170 w 2244"/>
                  <a:gd name="T15" fmla="*/ 25 h 68"/>
                  <a:gd name="T16" fmla="*/ 2244 w 2244"/>
                  <a:gd name="T17" fmla="*/ 25 h 68"/>
                  <a:gd name="T18" fmla="*/ 2244 w 2244"/>
                  <a:gd name="T19" fmla="*/ 68 h 68"/>
                  <a:gd name="T20" fmla="*/ 117 w 2244"/>
                  <a:gd name="T21" fmla="*/ 68 h 68"/>
                  <a:gd name="T22" fmla="*/ 70 w 2244"/>
                  <a:gd name="T23" fmla="*/ 62 h 68"/>
                  <a:gd name="T24" fmla="*/ 48 w 2244"/>
                  <a:gd name="T25" fmla="*/ 57 h 68"/>
                  <a:gd name="T26" fmla="*/ 29 w 2244"/>
                  <a:gd name="T27" fmla="*/ 51 h 68"/>
                  <a:gd name="T28" fmla="*/ 13 w 2244"/>
                  <a:gd name="T29" fmla="*/ 44 h 68"/>
                  <a:gd name="T30" fmla="*/ 0 w 2244"/>
                  <a:gd name="T31" fmla="*/ 35 h 68"/>
                  <a:gd name="T32" fmla="*/ 15 w 2244"/>
                  <a:gd name="T33" fmla="*/ 19 h 68"/>
                  <a:gd name="T34" fmla="*/ 27 w 2244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7" y="0"/>
                    </a:moveTo>
                    <a:lnTo>
                      <a:pt x="37" y="7"/>
                    </a:lnTo>
                    <a:lnTo>
                      <a:pt x="49" y="12"/>
                    </a:lnTo>
                    <a:lnTo>
                      <a:pt x="66" y="18"/>
                    </a:lnTo>
                    <a:lnTo>
                      <a:pt x="84" y="21"/>
                    </a:lnTo>
                    <a:lnTo>
                      <a:pt x="126" y="25"/>
                    </a:lnTo>
                    <a:lnTo>
                      <a:pt x="170" y="26"/>
                    </a:lnTo>
                    <a:lnTo>
                      <a:pt x="170" y="25"/>
                    </a:lnTo>
                    <a:lnTo>
                      <a:pt x="2244" y="25"/>
                    </a:lnTo>
                    <a:lnTo>
                      <a:pt x="2244" y="68"/>
                    </a:lnTo>
                    <a:lnTo>
                      <a:pt x="117" y="68"/>
                    </a:lnTo>
                    <a:lnTo>
                      <a:pt x="70" y="62"/>
                    </a:lnTo>
                    <a:lnTo>
                      <a:pt x="48" y="57"/>
                    </a:lnTo>
                    <a:lnTo>
                      <a:pt x="29" y="51"/>
                    </a:lnTo>
                    <a:lnTo>
                      <a:pt x="13" y="44"/>
                    </a:lnTo>
                    <a:lnTo>
                      <a:pt x="0" y="35"/>
                    </a:lnTo>
                    <a:lnTo>
                      <a:pt x="15" y="19"/>
                    </a:lnTo>
                    <a:lnTo>
                      <a:pt x="2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9" name="Freeform 117"/>
              <p:cNvSpPr>
                <a:spLocks/>
              </p:cNvSpPr>
              <p:nvPr/>
            </p:nvSpPr>
            <p:spPr bwMode="auto">
              <a:xfrm>
                <a:off x="296" y="2183"/>
                <a:ext cx="62" cy="1478"/>
              </a:xfrm>
              <a:custGeom>
                <a:avLst/>
                <a:gdLst>
                  <a:gd name="T0" fmla="*/ 62 w 62"/>
                  <a:gd name="T1" fmla="*/ 1450 h 1478"/>
                  <a:gd name="T2" fmla="*/ 55 w 62"/>
                  <a:gd name="T3" fmla="*/ 1440 h 1478"/>
                  <a:gd name="T4" fmla="*/ 51 w 62"/>
                  <a:gd name="T5" fmla="*/ 1425 h 1478"/>
                  <a:gd name="T6" fmla="*/ 47 w 62"/>
                  <a:gd name="T7" fmla="*/ 1409 h 1478"/>
                  <a:gd name="T8" fmla="*/ 43 w 62"/>
                  <a:gd name="T9" fmla="*/ 1388 h 1478"/>
                  <a:gd name="T10" fmla="*/ 39 w 62"/>
                  <a:gd name="T11" fmla="*/ 1343 h 1478"/>
                  <a:gd name="T12" fmla="*/ 37 w 62"/>
                  <a:gd name="T13" fmla="*/ 1296 h 1478"/>
                  <a:gd name="T14" fmla="*/ 37 w 62"/>
                  <a:gd name="T15" fmla="*/ 0 h 1478"/>
                  <a:gd name="T16" fmla="*/ 0 w 62"/>
                  <a:gd name="T17" fmla="*/ 0 h 1478"/>
                  <a:gd name="T18" fmla="*/ 0 w 62"/>
                  <a:gd name="T19" fmla="*/ 1299 h 1478"/>
                  <a:gd name="T20" fmla="*/ 2 w 62"/>
                  <a:gd name="T21" fmla="*/ 1299 h 1478"/>
                  <a:gd name="T22" fmla="*/ 2 w 62"/>
                  <a:gd name="T23" fmla="*/ 1353 h 1478"/>
                  <a:gd name="T24" fmla="*/ 6 w 62"/>
                  <a:gd name="T25" fmla="*/ 1403 h 1478"/>
                  <a:gd name="T26" fmla="*/ 10 w 62"/>
                  <a:gd name="T27" fmla="*/ 1427 h 1478"/>
                  <a:gd name="T28" fmla="*/ 15 w 62"/>
                  <a:gd name="T29" fmla="*/ 1447 h 1478"/>
                  <a:gd name="T30" fmla="*/ 21 w 62"/>
                  <a:gd name="T31" fmla="*/ 1463 h 1478"/>
                  <a:gd name="T32" fmla="*/ 29 w 62"/>
                  <a:gd name="T33" fmla="*/ 1478 h 1478"/>
                  <a:gd name="T34" fmla="*/ 62 w 62"/>
                  <a:gd name="T35" fmla="*/ 1450 h 1478"/>
                  <a:gd name="T36" fmla="*/ 62 w 62"/>
                  <a:gd name="T37" fmla="*/ 1449 h 1478"/>
                  <a:gd name="T38" fmla="*/ 62 w 62"/>
                  <a:gd name="T39" fmla="*/ 1450 h 147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"/>
                  <a:gd name="T61" fmla="*/ 0 h 1478"/>
                  <a:gd name="T62" fmla="*/ 62 w 62"/>
                  <a:gd name="T63" fmla="*/ 1478 h 147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" h="1478">
                    <a:moveTo>
                      <a:pt x="62" y="1450"/>
                    </a:moveTo>
                    <a:lnTo>
                      <a:pt x="55" y="1440"/>
                    </a:lnTo>
                    <a:lnTo>
                      <a:pt x="51" y="1425"/>
                    </a:lnTo>
                    <a:lnTo>
                      <a:pt x="47" y="1409"/>
                    </a:lnTo>
                    <a:lnTo>
                      <a:pt x="43" y="1388"/>
                    </a:lnTo>
                    <a:lnTo>
                      <a:pt x="39" y="1343"/>
                    </a:lnTo>
                    <a:lnTo>
                      <a:pt x="37" y="1296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1299"/>
                    </a:lnTo>
                    <a:lnTo>
                      <a:pt x="2" y="1299"/>
                    </a:lnTo>
                    <a:lnTo>
                      <a:pt x="2" y="1353"/>
                    </a:lnTo>
                    <a:lnTo>
                      <a:pt x="6" y="1403"/>
                    </a:lnTo>
                    <a:lnTo>
                      <a:pt x="10" y="1427"/>
                    </a:lnTo>
                    <a:lnTo>
                      <a:pt x="15" y="1447"/>
                    </a:lnTo>
                    <a:lnTo>
                      <a:pt x="21" y="1463"/>
                    </a:lnTo>
                    <a:lnTo>
                      <a:pt x="29" y="1478"/>
                    </a:lnTo>
                    <a:lnTo>
                      <a:pt x="62" y="1450"/>
                    </a:lnTo>
                    <a:lnTo>
                      <a:pt x="62" y="1449"/>
                    </a:lnTo>
                    <a:lnTo>
                      <a:pt x="62" y="145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14" name="Freeform 118"/>
            <p:cNvSpPr>
              <a:spLocks/>
            </p:cNvSpPr>
            <p:nvPr/>
          </p:nvSpPr>
          <p:spPr bwMode="auto">
            <a:xfrm>
              <a:off x="5225" y="650"/>
              <a:ext cx="180" cy="328"/>
            </a:xfrm>
            <a:custGeom>
              <a:avLst/>
              <a:gdLst>
                <a:gd name="T0" fmla="*/ 130 w 180"/>
                <a:gd name="T1" fmla="*/ 45 h 328"/>
                <a:gd name="T2" fmla="*/ 101 w 180"/>
                <a:gd name="T3" fmla="*/ 38 h 328"/>
                <a:gd name="T4" fmla="*/ 77 w 180"/>
                <a:gd name="T5" fmla="*/ 44 h 328"/>
                <a:gd name="T6" fmla="*/ 57 w 180"/>
                <a:gd name="T7" fmla="*/ 61 h 328"/>
                <a:gd name="T8" fmla="*/ 44 w 180"/>
                <a:gd name="T9" fmla="*/ 88 h 328"/>
                <a:gd name="T10" fmla="*/ 41 w 180"/>
                <a:gd name="T11" fmla="*/ 116 h 328"/>
                <a:gd name="T12" fmla="*/ 48 w 180"/>
                <a:gd name="T13" fmla="*/ 136 h 328"/>
                <a:gd name="T14" fmla="*/ 70 w 180"/>
                <a:gd name="T15" fmla="*/ 157 h 328"/>
                <a:gd name="T16" fmla="*/ 96 w 180"/>
                <a:gd name="T17" fmla="*/ 160 h 328"/>
                <a:gd name="T18" fmla="*/ 111 w 180"/>
                <a:gd name="T19" fmla="*/ 153 h 328"/>
                <a:gd name="T20" fmla="*/ 119 w 180"/>
                <a:gd name="T21" fmla="*/ 135 h 328"/>
                <a:gd name="T22" fmla="*/ 130 w 180"/>
                <a:gd name="T23" fmla="*/ 125 h 328"/>
                <a:gd name="T24" fmla="*/ 147 w 180"/>
                <a:gd name="T25" fmla="*/ 136 h 328"/>
                <a:gd name="T26" fmla="*/ 155 w 180"/>
                <a:gd name="T27" fmla="*/ 154 h 328"/>
                <a:gd name="T28" fmla="*/ 152 w 180"/>
                <a:gd name="T29" fmla="*/ 172 h 328"/>
                <a:gd name="T30" fmla="*/ 155 w 180"/>
                <a:gd name="T31" fmla="*/ 182 h 328"/>
                <a:gd name="T32" fmla="*/ 169 w 180"/>
                <a:gd name="T33" fmla="*/ 194 h 328"/>
                <a:gd name="T34" fmla="*/ 173 w 180"/>
                <a:gd name="T35" fmla="*/ 211 h 328"/>
                <a:gd name="T36" fmla="*/ 165 w 180"/>
                <a:gd name="T37" fmla="*/ 228 h 328"/>
                <a:gd name="T38" fmla="*/ 167 w 180"/>
                <a:gd name="T39" fmla="*/ 242 h 328"/>
                <a:gd name="T40" fmla="*/ 178 w 180"/>
                <a:gd name="T41" fmla="*/ 267 h 328"/>
                <a:gd name="T42" fmla="*/ 177 w 180"/>
                <a:gd name="T43" fmla="*/ 297 h 328"/>
                <a:gd name="T44" fmla="*/ 163 w 180"/>
                <a:gd name="T45" fmla="*/ 320 h 328"/>
                <a:gd name="T46" fmla="*/ 155 w 180"/>
                <a:gd name="T47" fmla="*/ 313 h 328"/>
                <a:gd name="T48" fmla="*/ 149 w 180"/>
                <a:gd name="T49" fmla="*/ 284 h 328"/>
                <a:gd name="T50" fmla="*/ 130 w 180"/>
                <a:gd name="T51" fmla="*/ 257 h 328"/>
                <a:gd name="T52" fmla="*/ 101 w 180"/>
                <a:gd name="T53" fmla="*/ 235 h 328"/>
                <a:gd name="T54" fmla="*/ 59 w 180"/>
                <a:gd name="T55" fmla="*/ 216 h 328"/>
                <a:gd name="T56" fmla="*/ 20 w 180"/>
                <a:gd name="T57" fmla="*/ 178 h 328"/>
                <a:gd name="T58" fmla="*/ 0 w 180"/>
                <a:gd name="T59" fmla="*/ 125 h 328"/>
                <a:gd name="T60" fmla="*/ 2 w 180"/>
                <a:gd name="T61" fmla="*/ 82 h 328"/>
                <a:gd name="T62" fmla="*/ 13 w 180"/>
                <a:gd name="T63" fmla="*/ 54 h 328"/>
                <a:gd name="T64" fmla="*/ 41 w 180"/>
                <a:gd name="T65" fmla="*/ 22 h 328"/>
                <a:gd name="T66" fmla="*/ 81 w 180"/>
                <a:gd name="T67" fmla="*/ 1 h 328"/>
                <a:gd name="T68" fmla="*/ 121 w 180"/>
                <a:gd name="T69" fmla="*/ 1 h 328"/>
                <a:gd name="T70" fmla="*/ 160 w 180"/>
                <a:gd name="T71" fmla="*/ 16 h 328"/>
                <a:gd name="T72" fmla="*/ 163 w 180"/>
                <a:gd name="T73" fmla="*/ 45 h 328"/>
                <a:gd name="T74" fmla="*/ 147 w 180"/>
                <a:gd name="T75" fmla="*/ 55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328"/>
                <a:gd name="T116" fmla="*/ 180 w 180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328">
                  <a:moveTo>
                    <a:pt x="147" y="57"/>
                  </a:moveTo>
                  <a:lnTo>
                    <a:pt x="130" y="45"/>
                  </a:lnTo>
                  <a:lnTo>
                    <a:pt x="115" y="39"/>
                  </a:lnTo>
                  <a:lnTo>
                    <a:pt x="101" y="38"/>
                  </a:lnTo>
                  <a:lnTo>
                    <a:pt x="88" y="39"/>
                  </a:lnTo>
                  <a:lnTo>
                    <a:pt x="77" y="44"/>
                  </a:lnTo>
                  <a:lnTo>
                    <a:pt x="66" y="51"/>
                  </a:lnTo>
                  <a:lnTo>
                    <a:pt x="57" y="61"/>
                  </a:lnTo>
                  <a:lnTo>
                    <a:pt x="50" y="73"/>
                  </a:lnTo>
                  <a:lnTo>
                    <a:pt x="44" y="88"/>
                  </a:lnTo>
                  <a:lnTo>
                    <a:pt x="41" y="103"/>
                  </a:lnTo>
                  <a:lnTo>
                    <a:pt x="41" y="116"/>
                  </a:lnTo>
                  <a:lnTo>
                    <a:pt x="42" y="128"/>
                  </a:lnTo>
                  <a:lnTo>
                    <a:pt x="48" y="136"/>
                  </a:lnTo>
                  <a:lnTo>
                    <a:pt x="53" y="145"/>
                  </a:lnTo>
                  <a:lnTo>
                    <a:pt x="70" y="157"/>
                  </a:lnTo>
                  <a:lnTo>
                    <a:pt x="88" y="161"/>
                  </a:lnTo>
                  <a:lnTo>
                    <a:pt x="96" y="160"/>
                  </a:lnTo>
                  <a:lnTo>
                    <a:pt x="104" y="157"/>
                  </a:lnTo>
                  <a:lnTo>
                    <a:pt x="111" y="153"/>
                  </a:lnTo>
                  <a:lnTo>
                    <a:pt x="115" y="145"/>
                  </a:lnTo>
                  <a:lnTo>
                    <a:pt x="119" y="135"/>
                  </a:lnTo>
                  <a:lnTo>
                    <a:pt x="119" y="123"/>
                  </a:lnTo>
                  <a:lnTo>
                    <a:pt x="130" y="125"/>
                  </a:lnTo>
                  <a:lnTo>
                    <a:pt x="140" y="129"/>
                  </a:lnTo>
                  <a:lnTo>
                    <a:pt x="147" y="136"/>
                  </a:lnTo>
                  <a:lnTo>
                    <a:pt x="152" y="144"/>
                  </a:lnTo>
                  <a:lnTo>
                    <a:pt x="155" y="154"/>
                  </a:lnTo>
                  <a:lnTo>
                    <a:pt x="155" y="163"/>
                  </a:lnTo>
                  <a:lnTo>
                    <a:pt x="152" y="172"/>
                  </a:lnTo>
                  <a:lnTo>
                    <a:pt x="145" y="181"/>
                  </a:lnTo>
                  <a:lnTo>
                    <a:pt x="155" y="182"/>
                  </a:lnTo>
                  <a:lnTo>
                    <a:pt x="163" y="188"/>
                  </a:lnTo>
                  <a:lnTo>
                    <a:pt x="169" y="194"/>
                  </a:lnTo>
                  <a:lnTo>
                    <a:pt x="171" y="203"/>
                  </a:lnTo>
                  <a:lnTo>
                    <a:pt x="173" y="211"/>
                  </a:lnTo>
                  <a:lnTo>
                    <a:pt x="170" y="220"/>
                  </a:lnTo>
                  <a:lnTo>
                    <a:pt x="165" y="228"/>
                  </a:lnTo>
                  <a:lnTo>
                    <a:pt x="156" y="234"/>
                  </a:lnTo>
                  <a:lnTo>
                    <a:pt x="167" y="242"/>
                  </a:lnTo>
                  <a:lnTo>
                    <a:pt x="174" y="254"/>
                  </a:lnTo>
                  <a:lnTo>
                    <a:pt x="178" y="267"/>
                  </a:lnTo>
                  <a:lnTo>
                    <a:pt x="180" y="284"/>
                  </a:lnTo>
                  <a:lnTo>
                    <a:pt x="177" y="297"/>
                  </a:lnTo>
                  <a:lnTo>
                    <a:pt x="171" y="310"/>
                  </a:lnTo>
                  <a:lnTo>
                    <a:pt x="163" y="320"/>
                  </a:lnTo>
                  <a:lnTo>
                    <a:pt x="152" y="328"/>
                  </a:lnTo>
                  <a:lnTo>
                    <a:pt x="155" y="313"/>
                  </a:lnTo>
                  <a:lnTo>
                    <a:pt x="154" y="298"/>
                  </a:lnTo>
                  <a:lnTo>
                    <a:pt x="149" y="284"/>
                  </a:lnTo>
                  <a:lnTo>
                    <a:pt x="141" y="269"/>
                  </a:lnTo>
                  <a:lnTo>
                    <a:pt x="130" y="257"/>
                  </a:lnTo>
                  <a:lnTo>
                    <a:pt x="118" y="245"/>
                  </a:lnTo>
                  <a:lnTo>
                    <a:pt x="101" y="235"/>
                  </a:lnTo>
                  <a:lnTo>
                    <a:pt x="83" y="228"/>
                  </a:lnTo>
                  <a:lnTo>
                    <a:pt x="59" y="216"/>
                  </a:lnTo>
                  <a:lnTo>
                    <a:pt x="38" y="198"/>
                  </a:lnTo>
                  <a:lnTo>
                    <a:pt x="20" y="178"/>
                  </a:lnTo>
                  <a:lnTo>
                    <a:pt x="6" y="153"/>
                  </a:lnTo>
                  <a:lnTo>
                    <a:pt x="0" y="125"/>
                  </a:lnTo>
                  <a:lnTo>
                    <a:pt x="0" y="97"/>
                  </a:lnTo>
                  <a:lnTo>
                    <a:pt x="2" y="82"/>
                  </a:lnTo>
                  <a:lnTo>
                    <a:pt x="6" y="67"/>
                  </a:lnTo>
                  <a:lnTo>
                    <a:pt x="13" y="54"/>
                  </a:lnTo>
                  <a:lnTo>
                    <a:pt x="23" y="41"/>
                  </a:lnTo>
                  <a:lnTo>
                    <a:pt x="41" y="22"/>
                  </a:lnTo>
                  <a:lnTo>
                    <a:pt x="61" y="10"/>
                  </a:lnTo>
                  <a:lnTo>
                    <a:pt x="81" y="1"/>
                  </a:lnTo>
                  <a:lnTo>
                    <a:pt x="101" y="0"/>
                  </a:lnTo>
                  <a:lnTo>
                    <a:pt x="121" y="1"/>
                  </a:lnTo>
                  <a:lnTo>
                    <a:pt x="141" y="5"/>
                  </a:lnTo>
                  <a:lnTo>
                    <a:pt x="160" y="16"/>
                  </a:lnTo>
                  <a:lnTo>
                    <a:pt x="180" y="27"/>
                  </a:lnTo>
                  <a:lnTo>
                    <a:pt x="163" y="45"/>
                  </a:lnTo>
                  <a:lnTo>
                    <a:pt x="147" y="57"/>
                  </a:lnTo>
                  <a:lnTo>
                    <a:pt x="147" y="55"/>
                  </a:lnTo>
                  <a:lnTo>
                    <a:pt x="147" y="57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5" name="Freeform 119"/>
            <p:cNvSpPr>
              <a:spLocks/>
            </p:cNvSpPr>
            <p:nvPr/>
          </p:nvSpPr>
          <p:spPr bwMode="auto">
            <a:xfrm>
              <a:off x="4874" y="410"/>
              <a:ext cx="307" cy="191"/>
            </a:xfrm>
            <a:custGeom>
              <a:avLst/>
              <a:gdLst>
                <a:gd name="T0" fmla="*/ 261 w 307"/>
                <a:gd name="T1" fmla="*/ 51 h 191"/>
                <a:gd name="T2" fmla="*/ 270 w 307"/>
                <a:gd name="T3" fmla="*/ 82 h 191"/>
                <a:gd name="T4" fmla="*/ 263 w 307"/>
                <a:gd name="T5" fmla="*/ 109 h 191"/>
                <a:gd name="T6" fmla="*/ 248 w 307"/>
                <a:gd name="T7" fmla="*/ 129 h 191"/>
                <a:gd name="T8" fmla="*/ 223 w 307"/>
                <a:gd name="T9" fmla="*/ 144 h 191"/>
                <a:gd name="T10" fmla="*/ 198 w 307"/>
                <a:gd name="T11" fmla="*/ 147 h 191"/>
                <a:gd name="T12" fmla="*/ 177 w 307"/>
                <a:gd name="T13" fmla="*/ 139 h 191"/>
                <a:gd name="T14" fmla="*/ 158 w 307"/>
                <a:gd name="T15" fmla="*/ 116 h 191"/>
                <a:gd name="T16" fmla="*/ 155 w 307"/>
                <a:gd name="T17" fmla="*/ 86 h 191"/>
                <a:gd name="T18" fmla="*/ 162 w 307"/>
                <a:gd name="T19" fmla="*/ 70 h 191"/>
                <a:gd name="T20" fmla="*/ 179 w 307"/>
                <a:gd name="T21" fmla="*/ 61 h 191"/>
                <a:gd name="T22" fmla="*/ 188 w 307"/>
                <a:gd name="T23" fmla="*/ 51 h 191"/>
                <a:gd name="T24" fmla="*/ 177 w 307"/>
                <a:gd name="T25" fmla="*/ 33 h 191"/>
                <a:gd name="T26" fmla="*/ 161 w 307"/>
                <a:gd name="T27" fmla="*/ 25 h 191"/>
                <a:gd name="T28" fmla="*/ 144 w 307"/>
                <a:gd name="T29" fmla="*/ 28 h 191"/>
                <a:gd name="T30" fmla="*/ 133 w 307"/>
                <a:gd name="T31" fmla="*/ 25 h 191"/>
                <a:gd name="T32" fmla="*/ 122 w 307"/>
                <a:gd name="T33" fmla="*/ 10 h 191"/>
                <a:gd name="T34" fmla="*/ 107 w 307"/>
                <a:gd name="T35" fmla="*/ 7 h 191"/>
                <a:gd name="T36" fmla="*/ 92 w 307"/>
                <a:gd name="T37" fmla="*/ 14 h 191"/>
                <a:gd name="T38" fmla="*/ 79 w 307"/>
                <a:gd name="T39" fmla="*/ 13 h 191"/>
                <a:gd name="T40" fmla="*/ 54 w 307"/>
                <a:gd name="T41" fmla="*/ 0 h 191"/>
                <a:gd name="T42" fmla="*/ 28 w 307"/>
                <a:gd name="T43" fmla="*/ 1 h 191"/>
                <a:gd name="T44" fmla="*/ 6 w 307"/>
                <a:gd name="T45" fmla="*/ 16 h 191"/>
                <a:gd name="T46" fmla="*/ 14 w 307"/>
                <a:gd name="T47" fmla="*/ 25 h 191"/>
                <a:gd name="T48" fmla="*/ 40 w 307"/>
                <a:gd name="T49" fmla="*/ 31 h 191"/>
                <a:gd name="T50" fmla="*/ 65 w 307"/>
                <a:gd name="T51" fmla="*/ 50 h 191"/>
                <a:gd name="T52" fmla="*/ 84 w 307"/>
                <a:gd name="T53" fmla="*/ 81 h 191"/>
                <a:gd name="T54" fmla="*/ 102 w 307"/>
                <a:gd name="T55" fmla="*/ 126 h 191"/>
                <a:gd name="T56" fmla="*/ 139 w 307"/>
                <a:gd name="T57" fmla="*/ 169 h 191"/>
                <a:gd name="T58" fmla="*/ 188 w 307"/>
                <a:gd name="T59" fmla="*/ 191 h 191"/>
                <a:gd name="T60" fmla="*/ 228 w 307"/>
                <a:gd name="T61" fmla="*/ 188 h 191"/>
                <a:gd name="T62" fmla="*/ 253 w 307"/>
                <a:gd name="T63" fmla="*/ 176 h 191"/>
                <a:gd name="T64" fmla="*/ 283 w 307"/>
                <a:gd name="T65" fmla="*/ 145 h 191"/>
                <a:gd name="T66" fmla="*/ 304 w 307"/>
                <a:gd name="T67" fmla="*/ 104 h 191"/>
                <a:gd name="T68" fmla="*/ 305 w 307"/>
                <a:gd name="T69" fmla="*/ 60 h 191"/>
                <a:gd name="T70" fmla="*/ 292 w 307"/>
                <a:gd name="T71" fmla="*/ 19 h 191"/>
                <a:gd name="T72" fmla="*/ 263 w 307"/>
                <a:gd name="T73" fmla="*/ 17 h 191"/>
                <a:gd name="T74" fmla="*/ 250 w 307"/>
                <a:gd name="T75" fmla="*/ 33 h 1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7"/>
                <a:gd name="T115" fmla="*/ 0 h 191"/>
                <a:gd name="T116" fmla="*/ 307 w 307"/>
                <a:gd name="T117" fmla="*/ 191 h 1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7" h="191">
                  <a:moveTo>
                    <a:pt x="252" y="33"/>
                  </a:moveTo>
                  <a:lnTo>
                    <a:pt x="261" y="51"/>
                  </a:lnTo>
                  <a:lnTo>
                    <a:pt x="267" y="67"/>
                  </a:lnTo>
                  <a:lnTo>
                    <a:pt x="270" y="82"/>
                  </a:lnTo>
                  <a:lnTo>
                    <a:pt x="268" y="97"/>
                  </a:lnTo>
                  <a:lnTo>
                    <a:pt x="263" y="109"/>
                  </a:lnTo>
                  <a:lnTo>
                    <a:pt x="256" y="120"/>
                  </a:lnTo>
                  <a:lnTo>
                    <a:pt x="248" y="129"/>
                  </a:lnTo>
                  <a:lnTo>
                    <a:pt x="238" y="136"/>
                  </a:lnTo>
                  <a:lnTo>
                    <a:pt x="223" y="144"/>
                  </a:lnTo>
                  <a:lnTo>
                    <a:pt x="210" y="147"/>
                  </a:lnTo>
                  <a:lnTo>
                    <a:pt x="198" y="147"/>
                  </a:lnTo>
                  <a:lnTo>
                    <a:pt x="187" y="145"/>
                  </a:lnTo>
                  <a:lnTo>
                    <a:pt x="177" y="139"/>
                  </a:lnTo>
                  <a:lnTo>
                    <a:pt x="169" y="134"/>
                  </a:lnTo>
                  <a:lnTo>
                    <a:pt x="158" y="116"/>
                  </a:lnTo>
                  <a:lnTo>
                    <a:pt x="154" y="97"/>
                  </a:lnTo>
                  <a:lnTo>
                    <a:pt x="155" y="86"/>
                  </a:lnTo>
                  <a:lnTo>
                    <a:pt x="158" y="78"/>
                  </a:lnTo>
                  <a:lnTo>
                    <a:pt x="162" y="70"/>
                  </a:lnTo>
                  <a:lnTo>
                    <a:pt x="169" y="66"/>
                  </a:lnTo>
                  <a:lnTo>
                    <a:pt x="179" y="61"/>
                  </a:lnTo>
                  <a:lnTo>
                    <a:pt x="190" y="61"/>
                  </a:lnTo>
                  <a:lnTo>
                    <a:pt x="188" y="51"/>
                  </a:lnTo>
                  <a:lnTo>
                    <a:pt x="184" y="41"/>
                  </a:lnTo>
                  <a:lnTo>
                    <a:pt x="177" y="33"/>
                  </a:lnTo>
                  <a:lnTo>
                    <a:pt x="171" y="28"/>
                  </a:lnTo>
                  <a:lnTo>
                    <a:pt x="161" y="25"/>
                  </a:lnTo>
                  <a:lnTo>
                    <a:pt x="153" y="25"/>
                  </a:lnTo>
                  <a:lnTo>
                    <a:pt x="144" y="28"/>
                  </a:lnTo>
                  <a:lnTo>
                    <a:pt x="136" y="35"/>
                  </a:lnTo>
                  <a:lnTo>
                    <a:pt x="133" y="25"/>
                  </a:lnTo>
                  <a:lnTo>
                    <a:pt x="129" y="16"/>
                  </a:lnTo>
                  <a:lnTo>
                    <a:pt x="122" y="10"/>
                  </a:lnTo>
                  <a:lnTo>
                    <a:pt x="116" y="7"/>
                  </a:lnTo>
                  <a:lnTo>
                    <a:pt x="107" y="7"/>
                  </a:lnTo>
                  <a:lnTo>
                    <a:pt x="99" y="8"/>
                  </a:lnTo>
                  <a:lnTo>
                    <a:pt x="92" y="14"/>
                  </a:lnTo>
                  <a:lnTo>
                    <a:pt x="87" y="23"/>
                  </a:lnTo>
                  <a:lnTo>
                    <a:pt x="79" y="13"/>
                  </a:lnTo>
                  <a:lnTo>
                    <a:pt x="68" y="4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1"/>
                  </a:lnTo>
                  <a:lnTo>
                    <a:pt x="15" y="7"/>
                  </a:lnTo>
                  <a:lnTo>
                    <a:pt x="6" y="16"/>
                  </a:lnTo>
                  <a:lnTo>
                    <a:pt x="0" y="28"/>
                  </a:lnTo>
                  <a:lnTo>
                    <a:pt x="14" y="25"/>
                  </a:lnTo>
                  <a:lnTo>
                    <a:pt x="28" y="26"/>
                  </a:lnTo>
                  <a:lnTo>
                    <a:pt x="40" y="31"/>
                  </a:lnTo>
                  <a:lnTo>
                    <a:pt x="54" y="39"/>
                  </a:lnTo>
                  <a:lnTo>
                    <a:pt x="65" y="50"/>
                  </a:lnTo>
                  <a:lnTo>
                    <a:pt x="76" y="64"/>
                  </a:lnTo>
                  <a:lnTo>
                    <a:pt x="84" y="81"/>
                  </a:lnTo>
                  <a:lnTo>
                    <a:pt x="91" y="100"/>
                  </a:lnTo>
                  <a:lnTo>
                    <a:pt x="102" y="126"/>
                  </a:lnTo>
                  <a:lnTo>
                    <a:pt x="118" y="150"/>
                  </a:lnTo>
                  <a:lnTo>
                    <a:pt x="139" y="169"/>
                  </a:lnTo>
                  <a:lnTo>
                    <a:pt x="162" y="184"/>
                  </a:lnTo>
                  <a:lnTo>
                    <a:pt x="188" y="191"/>
                  </a:lnTo>
                  <a:lnTo>
                    <a:pt x="215" y="191"/>
                  </a:lnTo>
                  <a:lnTo>
                    <a:pt x="228" y="188"/>
                  </a:lnTo>
                  <a:lnTo>
                    <a:pt x="241" y="184"/>
                  </a:lnTo>
                  <a:lnTo>
                    <a:pt x="253" y="176"/>
                  </a:lnTo>
                  <a:lnTo>
                    <a:pt x="265" y="166"/>
                  </a:lnTo>
                  <a:lnTo>
                    <a:pt x="283" y="145"/>
                  </a:lnTo>
                  <a:lnTo>
                    <a:pt x="296" y="125"/>
                  </a:lnTo>
                  <a:lnTo>
                    <a:pt x="304" y="104"/>
                  </a:lnTo>
                  <a:lnTo>
                    <a:pt x="307" y="82"/>
                  </a:lnTo>
                  <a:lnTo>
                    <a:pt x="305" y="60"/>
                  </a:lnTo>
                  <a:lnTo>
                    <a:pt x="300" y="39"/>
                  </a:lnTo>
                  <a:lnTo>
                    <a:pt x="292" y="19"/>
                  </a:lnTo>
                  <a:lnTo>
                    <a:pt x="279" y="0"/>
                  </a:lnTo>
                  <a:lnTo>
                    <a:pt x="263" y="17"/>
                  </a:lnTo>
                  <a:lnTo>
                    <a:pt x="252" y="33"/>
                  </a:lnTo>
                  <a:lnTo>
                    <a:pt x="250" y="33"/>
                  </a:lnTo>
                  <a:lnTo>
                    <a:pt x="252" y="33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Freeform 120"/>
            <p:cNvSpPr>
              <a:spLocks/>
            </p:cNvSpPr>
            <p:nvPr/>
          </p:nvSpPr>
          <p:spPr bwMode="auto">
            <a:xfrm>
              <a:off x="357" y="650"/>
              <a:ext cx="178" cy="328"/>
            </a:xfrm>
            <a:custGeom>
              <a:avLst/>
              <a:gdLst>
                <a:gd name="T0" fmla="*/ 48 w 178"/>
                <a:gd name="T1" fmla="*/ 45 h 328"/>
                <a:gd name="T2" fmla="*/ 78 w 178"/>
                <a:gd name="T3" fmla="*/ 38 h 328"/>
                <a:gd name="T4" fmla="*/ 103 w 178"/>
                <a:gd name="T5" fmla="*/ 44 h 328"/>
                <a:gd name="T6" fmla="*/ 122 w 178"/>
                <a:gd name="T7" fmla="*/ 61 h 328"/>
                <a:gd name="T8" fmla="*/ 136 w 178"/>
                <a:gd name="T9" fmla="*/ 88 h 328"/>
                <a:gd name="T10" fmla="*/ 139 w 178"/>
                <a:gd name="T11" fmla="*/ 116 h 328"/>
                <a:gd name="T12" fmla="*/ 132 w 178"/>
                <a:gd name="T13" fmla="*/ 136 h 328"/>
                <a:gd name="T14" fmla="*/ 108 w 178"/>
                <a:gd name="T15" fmla="*/ 157 h 328"/>
                <a:gd name="T16" fmla="*/ 82 w 178"/>
                <a:gd name="T17" fmla="*/ 160 h 328"/>
                <a:gd name="T18" fmla="*/ 67 w 178"/>
                <a:gd name="T19" fmla="*/ 153 h 328"/>
                <a:gd name="T20" fmla="*/ 59 w 178"/>
                <a:gd name="T21" fmla="*/ 135 h 328"/>
                <a:gd name="T22" fmla="*/ 48 w 178"/>
                <a:gd name="T23" fmla="*/ 125 h 328"/>
                <a:gd name="T24" fmla="*/ 31 w 178"/>
                <a:gd name="T25" fmla="*/ 136 h 328"/>
                <a:gd name="T26" fmla="*/ 23 w 178"/>
                <a:gd name="T27" fmla="*/ 154 h 328"/>
                <a:gd name="T28" fmla="*/ 26 w 178"/>
                <a:gd name="T29" fmla="*/ 172 h 328"/>
                <a:gd name="T30" fmla="*/ 23 w 178"/>
                <a:gd name="T31" fmla="*/ 182 h 328"/>
                <a:gd name="T32" fmla="*/ 9 w 178"/>
                <a:gd name="T33" fmla="*/ 194 h 328"/>
                <a:gd name="T34" fmla="*/ 7 w 178"/>
                <a:gd name="T35" fmla="*/ 211 h 328"/>
                <a:gd name="T36" fmla="*/ 13 w 178"/>
                <a:gd name="T37" fmla="*/ 228 h 328"/>
                <a:gd name="T38" fmla="*/ 12 w 178"/>
                <a:gd name="T39" fmla="*/ 242 h 328"/>
                <a:gd name="T40" fmla="*/ 0 w 178"/>
                <a:gd name="T41" fmla="*/ 267 h 328"/>
                <a:gd name="T42" fmla="*/ 1 w 178"/>
                <a:gd name="T43" fmla="*/ 297 h 328"/>
                <a:gd name="T44" fmla="*/ 15 w 178"/>
                <a:gd name="T45" fmla="*/ 320 h 328"/>
                <a:gd name="T46" fmla="*/ 23 w 178"/>
                <a:gd name="T47" fmla="*/ 313 h 328"/>
                <a:gd name="T48" fmla="*/ 29 w 178"/>
                <a:gd name="T49" fmla="*/ 284 h 328"/>
                <a:gd name="T50" fmla="*/ 48 w 178"/>
                <a:gd name="T51" fmla="*/ 257 h 328"/>
                <a:gd name="T52" fmla="*/ 77 w 178"/>
                <a:gd name="T53" fmla="*/ 235 h 328"/>
                <a:gd name="T54" fmla="*/ 119 w 178"/>
                <a:gd name="T55" fmla="*/ 216 h 328"/>
                <a:gd name="T56" fmla="*/ 158 w 178"/>
                <a:gd name="T57" fmla="*/ 178 h 328"/>
                <a:gd name="T58" fmla="*/ 178 w 178"/>
                <a:gd name="T59" fmla="*/ 125 h 328"/>
                <a:gd name="T60" fmla="*/ 176 w 178"/>
                <a:gd name="T61" fmla="*/ 82 h 328"/>
                <a:gd name="T62" fmla="*/ 165 w 178"/>
                <a:gd name="T63" fmla="*/ 54 h 328"/>
                <a:gd name="T64" fmla="*/ 137 w 178"/>
                <a:gd name="T65" fmla="*/ 22 h 328"/>
                <a:gd name="T66" fmla="*/ 99 w 178"/>
                <a:gd name="T67" fmla="*/ 1 h 328"/>
                <a:gd name="T68" fmla="*/ 57 w 178"/>
                <a:gd name="T69" fmla="*/ 1 h 328"/>
                <a:gd name="T70" fmla="*/ 19 w 178"/>
                <a:gd name="T71" fmla="*/ 16 h 328"/>
                <a:gd name="T72" fmla="*/ 16 w 178"/>
                <a:gd name="T73" fmla="*/ 45 h 328"/>
                <a:gd name="T74" fmla="*/ 31 w 178"/>
                <a:gd name="T75" fmla="*/ 55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"/>
                <a:gd name="T115" fmla="*/ 0 h 328"/>
                <a:gd name="T116" fmla="*/ 178 w 178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" h="328">
                  <a:moveTo>
                    <a:pt x="31" y="57"/>
                  </a:moveTo>
                  <a:lnTo>
                    <a:pt x="48" y="45"/>
                  </a:lnTo>
                  <a:lnTo>
                    <a:pt x="64" y="39"/>
                  </a:lnTo>
                  <a:lnTo>
                    <a:pt x="78" y="38"/>
                  </a:lnTo>
                  <a:lnTo>
                    <a:pt x="92" y="39"/>
                  </a:lnTo>
                  <a:lnTo>
                    <a:pt x="103" y="44"/>
                  </a:lnTo>
                  <a:lnTo>
                    <a:pt x="114" y="51"/>
                  </a:lnTo>
                  <a:lnTo>
                    <a:pt x="122" y="61"/>
                  </a:lnTo>
                  <a:lnTo>
                    <a:pt x="129" y="73"/>
                  </a:lnTo>
                  <a:lnTo>
                    <a:pt x="136" y="88"/>
                  </a:lnTo>
                  <a:lnTo>
                    <a:pt x="139" y="103"/>
                  </a:lnTo>
                  <a:lnTo>
                    <a:pt x="139" y="116"/>
                  </a:lnTo>
                  <a:lnTo>
                    <a:pt x="136" y="128"/>
                  </a:lnTo>
                  <a:lnTo>
                    <a:pt x="132" y="136"/>
                  </a:lnTo>
                  <a:lnTo>
                    <a:pt x="125" y="145"/>
                  </a:lnTo>
                  <a:lnTo>
                    <a:pt x="108" y="157"/>
                  </a:lnTo>
                  <a:lnTo>
                    <a:pt x="90" y="161"/>
                  </a:lnTo>
                  <a:lnTo>
                    <a:pt x="82" y="160"/>
                  </a:lnTo>
                  <a:lnTo>
                    <a:pt x="74" y="157"/>
                  </a:lnTo>
                  <a:lnTo>
                    <a:pt x="67" y="153"/>
                  </a:lnTo>
                  <a:lnTo>
                    <a:pt x="63" y="145"/>
                  </a:lnTo>
                  <a:lnTo>
                    <a:pt x="59" y="135"/>
                  </a:lnTo>
                  <a:lnTo>
                    <a:pt x="59" y="123"/>
                  </a:lnTo>
                  <a:lnTo>
                    <a:pt x="48" y="125"/>
                  </a:lnTo>
                  <a:lnTo>
                    <a:pt x="40" y="129"/>
                  </a:lnTo>
                  <a:lnTo>
                    <a:pt x="31" y="136"/>
                  </a:lnTo>
                  <a:lnTo>
                    <a:pt x="26" y="144"/>
                  </a:lnTo>
                  <a:lnTo>
                    <a:pt x="23" y="154"/>
                  </a:lnTo>
                  <a:lnTo>
                    <a:pt x="23" y="163"/>
                  </a:lnTo>
                  <a:lnTo>
                    <a:pt x="26" y="172"/>
                  </a:lnTo>
                  <a:lnTo>
                    <a:pt x="33" y="181"/>
                  </a:lnTo>
                  <a:lnTo>
                    <a:pt x="23" y="182"/>
                  </a:lnTo>
                  <a:lnTo>
                    <a:pt x="15" y="188"/>
                  </a:lnTo>
                  <a:lnTo>
                    <a:pt x="9" y="194"/>
                  </a:lnTo>
                  <a:lnTo>
                    <a:pt x="7" y="203"/>
                  </a:lnTo>
                  <a:lnTo>
                    <a:pt x="7" y="211"/>
                  </a:lnTo>
                  <a:lnTo>
                    <a:pt x="8" y="220"/>
                  </a:lnTo>
                  <a:lnTo>
                    <a:pt x="13" y="228"/>
                  </a:lnTo>
                  <a:lnTo>
                    <a:pt x="22" y="234"/>
                  </a:lnTo>
                  <a:lnTo>
                    <a:pt x="12" y="242"/>
                  </a:lnTo>
                  <a:lnTo>
                    <a:pt x="4" y="254"/>
                  </a:lnTo>
                  <a:lnTo>
                    <a:pt x="0" y="267"/>
                  </a:lnTo>
                  <a:lnTo>
                    <a:pt x="0" y="284"/>
                  </a:lnTo>
                  <a:lnTo>
                    <a:pt x="1" y="297"/>
                  </a:lnTo>
                  <a:lnTo>
                    <a:pt x="7" y="310"/>
                  </a:lnTo>
                  <a:lnTo>
                    <a:pt x="15" y="320"/>
                  </a:lnTo>
                  <a:lnTo>
                    <a:pt x="26" y="328"/>
                  </a:lnTo>
                  <a:lnTo>
                    <a:pt x="23" y="313"/>
                  </a:lnTo>
                  <a:lnTo>
                    <a:pt x="24" y="298"/>
                  </a:lnTo>
                  <a:lnTo>
                    <a:pt x="29" y="284"/>
                  </a:lnTo>
                  <a:lnTo>
                    <a:pt x="37" y="269"/>
                  </a:lnTo>
                  <a:lnTo>
                    <a:pt x="48" y="257"/>
                  </a:lnTo>
                  <a:lnTo>
                    <a:pt x="60" y="245"/>
                  </a:lnTo>
                  <a:lnTo>
                    <a:pt x="77" y="235"/>
                  </a:lnTo>
                  <a:lnTo>
                    <a:pt x="95" y="228"/>
                  </a:lnTo>
                  <a:lnTo>
                    <a:pt x="119" y="216"/>
                  </a:lnTo>
                  <a:lnTo>
                    <a:pt x="140" y="198"/>
                  </a:lnTo>
                  <a:lnTo>
                    <a:pt x="158" y="178"/>
                  </a:lnTo>
                  <a:lnTo>
                    <a:pt x="172" y="153"/>
                  </a:lnTo>
                  <a:lnTo>
                    <a:pt x="178" y="125"/>
                  </a:lnTo>
                  <a:lnTo>
                    <a:pt x="178" y="97"/>
                  </a:lnTo>
                  <a:lnTo>
                    <a:pt x="176" y="82"/>
                  </a:lnTo>
                  <a:lnTo>
                    <a:pt x="172" y="67"/>
                  </a:lnTo>
                  <a:lnTo>
                    <a:pt x="165" y="54"/>
                  </a:lnTo>
                  <a:lnTo>
                    <a:pt x="155" y="41"/>
                  </a:lnTo>
                  <a:lnTo>
                    <a:pt x="137" y="22"/>
                  </a:lnTo>
                  <a:lnTo>
                    <a:pt x="118" y="10"/>
                  </a:lnTo>
                  <a:lnTo>
                    <a:pt x="99" y="1"/>
                  </a:lnTo>
                  <a:lnTo>
                    <a:pt x="78" y="0"/>
                  </a:lnTo>
                  <a:lnTo>
                    <a:pt x="57" y="1"/>
                  </a:lnTo>
                  <a:lnTo>
                    <a:pt x="38" y="5"/>
                  </a:lnTo>
                  <a:lnTo>
                    <a:pt x="19" y="16"/>
                  </a:lnTo>
                  <a:lnTo>
                    <a:pt x="0" y="27"/>
                  </a:lnTo>
                  <a:lnTo>
                    <a:pt x="16" y="45"/>
                  </a:lnTo>
                  <a:lnTo>
                    <a:pt x="31" y="57"/>
                  </a:lnTo>
                  <a:lnTo>
                    <a:pt x="31" y="55"/>
                  </a:lnTo>
                  <a:lnTo>
                    <a:pt x="31" y="57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7" name="Freeform 121"/>
            <p:cNvSpPr>
              <a:spLocks/>
            </p:cNvSpPr>
            <p:nvPr/>
          </p:nvSpPr>
          <p:spPr bwMode="auto">
            <a:xfrm>
              <a:off x="581" y="410"/>
              <a:ext cx="306" cy="191"/>
            </a:xfrm>
            <a:custGeom>
              <a:avLst/>
              <a:gdLst>
                <a:gd name="T0" fmla="*/ 44 w 306"/>
                <a:gd name="T1" fmla="*/ 51 h 191"/>
                <a:gd name="T2" fmla="*/ 37 w 306"/>
                <a:gd name="T3" fmla="*/ 82 h 191"/>
                <a:gd name="T4" fmla="*/ 42 w 306"/>
                <a:gd name="T5" fmla="*/ 109 h 191"/>
                <a:gd name="T6" fmla="*/ 59 w 306"/>
                <a:gd name="T7" fmla="*/ 129 h 191"/>
                <a:gd name="T8" fmla="*/ 84 w 306"/>
                <a:gd name="T9" fmla="*/ 144 h 191"/>
                <a:gd name="T10" fmla="*/ 108 w 306"/>
                <a:gd name="T11" fmla="*/ 147 h 191"/>
                <a:gd name="T12" fmla="*/ 129 w 306"/>
                <a:gd name="T13" fmla="*/ 139 h 191"/>
                <a:gd name="T14" fmla="*/ 147 w 306"/>
                <a:gd name="T15" fmla="*/ 116 h 191"/>
                <a:gd name="T16" fmla="*/ 150 w 306"/>
                <a:gd name="T17" fmla="*/ 86 h 191"/>
                <a:gd name="T18" fmla="*/ 143 w 306"/>
                <a:gd name="T19" fmla="*/ 70 h 191"/>
                <a:gd name="T20" fmla="*/ 126 w 306"/>
                <a:gd name="T21" fmla="*/ 61 h 191"/>
                <a:gd name="T22" fmla="*/ 117 w 306"/>
                <a:gd name="T23" fmla="*/ 51 h 191"/>
                <a:gd name="T24" fmla="*/ 128 w 306"/>
                <a:gd name="T25" fmla="*/ 33 h 191"/>
                <a:gd name="T26" fmla="*/ 144 w 306"/>
                <a:gd name="T27" fmla="*/ 25 h 191"/>
                <a:gd name="T28" fmla="*/ 161 w 306"/>
                <a:gd name="T29" fmla="*/ 28 h 191"/>
                <a:gd name="T30" fmla="*/ 172 w 306"/>
                <a:gd name="T31" fmla="*/ 25 h 191"/>
                <a:gd name="T32" fmla="*/ 183 w 306"/>
                <a:gd name="T33" fmla="*/ 10 h 191"/>
                <a:gd name="T34" fmla="*/ 199 w 306"/>
                <a:gd name="T35" fmla="*/ 7 h 191"/>
                <a:gd name="T36" fmla="*/ 214 w 306"/>
                <a:gd name="T37" fmla="*/ 14 h 191"/>
                <a:gd name="T38" fmla="*/ 228 w 306"/>
                <a:gd name="T39" fmla="*/ 13 h 191"/>
                <a:gd name="T40" fmla="*/ 251 w 306"/>
                <a:gd name="T41" fmla="*/ 0 h 191"/>
                <a:gd name="T42" fmla="*/ 279 w 306"/>
                <a:gd name="T43" fmla="*/ 1 h 191"/>
                <a:gd name="T44" fmla="*/ 299 w 306"/>
                <a:gd name="T45" fmla="*/ 16 h 191"/>
                <a:gd name="T46" fmla="*/ 292 w 306"/>
                <a:gd name="T47" fmla="*/ 25 h 191"/>
                <a:gd name="T48" fmla="*/ 266 w 306"/>
                <a:gd name="T49" fmla="*/ 31 h 191"/>
                <a:gd name="T50" fmla="*/ 242 w 306"/>
                <a:gd name="T51" fmla="*/ 50 h 191"/>
                <a:gd name="T52" fmla="*/ 221 w 306"/>
                <a:gd name="T53" fmla="*/ 81 h 191"/>
                <a:gd name="T54" fmla="*/ 203 w 306"/>
                <a:gd name="T55" fmla="*/ 126 h 191"/>
                <a:gd name="T56" fmla="*/ 166 w 306"/>
                <a:gd name="T57" fmla="*/ 169 h 191"/>
                <a:gd name="T58" fmla="*/ 117 w 306"/>
                <a:gd name="T59" fmla="*/ 191 h 191"/>
                <a:gd name="T60" fmla="*/ 78 w 306"/>
                <a:gd name="T61" fmla="*/ 188 h 191"/>
                <a:gd name="T62" fmla="*/ 52 w 306"/>
                <a:gd name="T63" fmla="*/ 176 h 191"/>
                <a:gd name="T64" fmla="*/ 22 w 306"/>
                <a:gd name="T65" fmla="*/ 145 h 191"/>
                <a:gd name="T66" fmla="*/ 2 w 306"/>
                <a:gd name="T67" fmla="*/ 104 h 191"/>
                <a:gd name="T68" fmla="*/ 1 w 306"/>
                <a:gd name="T69" fmla="*/ 60 h 191"/>
                <a:gd name="T70" fmla="*/ 15 w 306"/>
                <a:gd name="T71" fmla="*/ 19 h 191"/>
                <a:gd name="T72" fmla="*/ 44 w 306"/>
                <a:gd name="T73" fmla="*/ 17 h 191"/>
                <a:gd name="T74" fmla="*/ 53 w 306"/>
                <a:gd name="T75" fmla="*/ 33 h 1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6"/>
                <a:gd name="T115" fmla="*/ 0 h 191"/>
                <a:gd name="T116" fmla="*/ 306 w 306"/>
                <a:gd name="T117" fmla="*/ 191 h 1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6" h="191">
                  <a:moveTo>
                    <a:pt x="55" y="33"/>
                  </a:moveTo>
                  <a:lnTo>
                    <a:pt x="44" y="51"/>
                  </a:lnTo>
                  <a:lnTo>
                    <a:pt x="38" y="67"/>
                  </a:lnTo>
                  <a:lnTo>
                    <a:pt x="37" y="82"/>
                  </a:lnTo>
                  <a:lnTo>
                    <a:pt x="38" y="97"/>
                  </a:lnTo>
                  <a:lnTo>
                    <a:pt x="42" y="109"/>
                  </a:lnTo>
                  <a:lnTo>
                    <a:pt x="49" y="120"/>
                  </a:lnTo>
                  <a:lnTo>
                    <a:pt x="59" y="129"/>
                  </a:lnTo>
                  <a:lnTo>
                    <a:pt x="70" y="136"/>
                  </a:lnTo>
                  <a:lnTo>
                    <a:pt x="84" y="144"/>
                  </a:lnTo>
                  <a:lnTo>
                    <a:pt x="97" y="147"/>
                  </a:lnTo>
                  <a:lnTo>
                    <a:pt x="108" y="147"/>
                  </a:lnTo>
                  <a:lnTo>
                    <a:pt x="119" y="145"/>
                  </a:lnTo>
                  <a:lnTo>
                    <a:pt x="129" y="139"/>
                  </a:lnTo>
                  <a:lnTo>
                    <a:pt x="136" y="134"/>
                  </a:lnTo>
                  <a:lnTo>
                    <a:pt x="147" y="116"/>
                  </a:lnTo>
                  <a:lnTo>
                    <a:pt x="151" y="97"/>
                  </a:lnTo>
                  <a:lnTo>
                    <a:pt x="150" y="86"/>
                  </a:lnTo>
                  <a:lnTo>
                    <a:pt x="147" y="78"/>
                  </a:lnTo>
                  <a:lnTo>
                    <a:pt x="143" y="70"/>
                  </a:lnTo>
                  <a:lnTo>
                    <a:pt x="136" y="66"/>
                  </a:lnTo>
                  <a:lnTo>
                    <a:pt x="126" y="61"/>
                  </a:lnTo>
                  <a:lnTo>
                    <a:pt x="115" y="61"/>
                  </a:lnTo>
                  <a:lnTo>
                    <a:pt x="117" y="51"/>
                  </a:lnTo>
                  <a:lnTo>
                    <a:pt x="121" y="41"/>
                  </a:lnTo>
                  <a:lnTo>
                    <a:pt x="128" y="33"/>
                  </a:lnTo>
                  <a:lnTo>
                    <a:pt x="134" y="28"/>
                  </a:lnTo>
                  <a:lnTo>
                    <a:pt x="144" y="25"/>
                  </a:lnTo>
                  <a:lnTo>
                    <a:pt x="152" y="25"/>
                  </a:lnTo>
                  <a:lnTo>
                    <a:pt x="161" y="28"/>
                  </a:lnTo>
                  <a:lnTo>
                    <a:pt x="169" y="35"/>
                  </a:lnTo>
                  <a:lnTo>
                    <a:pt x="172" y="25"/>
                  </a:lnTo>
                  <a:lnTo>
                    <a:pt x="176" y="16"/>
                  </a:lnTo>
                  <a:lnTo>
                    <a:pt x="183" y="10"/>
                  </a:lnTo>
                  <a:lnTo>
                    <a:pt x="191" y="7"/>
                  </a:lnTo>
                  <a:lnTo>
                    <a:pt x="199" y="7"/>
                  </a:lnTo>
                  <a:lnTo>
                    <a:pt x="207" y="8"/>
                  </a:lnTo>
                  <a:lnTo>
                    <a:pt x="214" y="14"/>
                  </a:lnTo>
                  <a:lnTo>
                    <a:pt x="220" y="23"/>
                  </a:lnTo>
                  <a:lnTo>
                    <a:pt x="228" y="13"/>
                  </a:lnTo>
                  <a:lnTo>
                    <a:pt x="239" y="4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79" y="1"/>
                  </a:lnTo>
                  <a:lnTo>
                    <a:pt x="290" y="7"/>
                  </a:lnTo>
                  <a:lnTo>
                    <a:pt x="299" y="16"/>
                  </a:lnTo>
                  <a:lnTo>
                    <a:pt x="306" y="28"/>
                  </a:lnTo>
                  <a:lnTo>
                    <a:pt x="292" y="25"/>
                  </a:lnTo>
                  <a:lnTo>
                    <a:pt x="279" y="26"/>
                  </a:lnTo>
                  <a:lnTo>
                    <a:pt x="266" y="31"/>
                  </a:lnTo>
                  <a:lnTo>
                    <a:pt x="253" y="39"/>
                  </a:lnTo>
                  <a:lnTo>
                    <a:pt x="242" y="50"/>
                  </a:lnTo>
                  <a:lnTo>
                    <a:pt x="231" y="64"/>
                  </a:lnTo>
                  <a:lnTo>
                    <a:pt x="221" y="81"/>
                  </a:lnTo>
                  <a:lnTo>
                    <a:pt x="214" y="100"/>
                  </a:lnTo>
                  <a:lnTo>
                    <a:pt x="203" y="126"/>
                  </a:lnTo>
                  <a:lnTo>
                    <a:pt x="187" y="150"/>
                  </a:lnTo>
                  <a:lnTo>
                    <a:pt x="166" y="169"/>
                  </a:lnTo>
                  <a:lnTo>
                    <a:pt x="143" y="184"/>
                  </a:lnTo>
                  <a:lnTo>
                    <a:pt x="117" y="191"/>
                  </a:lnTo>
                  <a:lnTo>
                    <a:pt x="90" y="191"/>
                  </a:lnTo>
                  <a:lnTo>
                    <a:pt x="78" y="188"/>
                  </a:lnTo>
                  <a:lnTo>
                    <a:pt x="64" y="184"/>
                  </a:lnTo>
                  <a:lnTo>
                    <a:pt x="52" y="176"/>
                  </a:lnTo>
                  <a:lnTo>
                    <a:pt x="40" y="166"/>
                  </a:lnTo>
                  <a:lnTo>
                    <a:pt x="22" y="145"/>
                  </a:lnTo>
                  <a:lnTo>
                    <a:pt x="9" y="125"/>
                  </a:lnTo>
                  <a:lnTo>
                    <a:pt x="2" y="104"/>
                  </a:lnTo>
                  <a:lnTo>
                    <a:pt x="0" y="82"/>
                  </a:lnTo>
                  <a:lnTo>
                    <a:pt x="1" y="60"/>
                  </a:lnTo>
                  <a:lnTo>
                    <a:pt x="7" y="39"/>
                  </a:lnTo>
                  <a:lnTo>
                    <a:pt x="15" y="19"/>
                  </a:lnTo>
                  <a:lnTo>
                    <a:pt x="27" y="0"/>
                  </a:lnTo>
                  <a:lnTo>
                    <a:pt x="44" y="17"/>
                  </a:lnTo>
                  <a:lnTo>
                    <a:pt x="55" y="33"/>
                  </a:lnTo>
                  <a:lnTo>
                    <a:pt x="53" y="33"/>
                  </a:lnTo>
                  <a:lnTo>
                    <a:pt x="55" y="33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8" name="Freeform 122"/>
            <p:cNvSpPr>
              <a:spLocks/>
            </p:cNvSpPr>
            <p:nvPr/>
          </p:nvSpPr>
          <p:spPr bwMode="auto">
            <a:xfrm>
              <a:off x="5225" y="3392"/>
              <a:ext cx="180" cy="328"/>
            </a:xfrm>
            <a:custGeom>
              <a:avLst/>
              <a:gdLst>
                <a:gd name="T0" fmla="*/ 130 w 180"/>
                <a:gd name="T1" fmla="*/ 281 h 328"/>
                <a:gd name="T2" fmla="*/ 101 w 180"/>
                <a:gd name="T3" fmla="*/ 290 h 328"/>
                <a:gd name="T4" fmla="*/ 77 w 180"/>
                <a:gd name="T5" fmla="*/ 282 h 328"/>
                <a:gd name="T6" fmla="*/ 57 w 180"/>
                <a:gd name="T7" fmla="*/ 265 h 328"/>
                <a:gd name="T8" fmla="*/ 44 w 180"/>
                <a:gd name="T9" fmla="*/ 238 h 328"/>
                <a:gd name="T10" fmla="*/ 41 w 180"/>
                <a:gd name="T11" fmla="*/ 212 h 328"/>
                <a:gd name="T12" fmla="*/ 48 w 180"/>
                <a:gd name="T13" fmla="*/ 190 h 328"/>
                <a:gd name="T14" fmla="*/ 70 w 180"/>
                <a:gd name="T15" fmla="*/ 170 h 328"/>
                <a:gd name="T16" fmla="*/ 96 w 180"/>
                <a:gd name="T17" fmla="*/ 166 h 328"/>
                <a:gd name="T18" fmla="*/ 111 w 180"/>
                <a:gd name="T19" fmla="*/ 175 h 328"/>
                <a:gd name="T20" fmla="*/ 119 w 180"/>
                <a:gd name="T21" fmla="*/ 193 h 328"/>
                <a:gd name="T22" fmla="*/ 130 w 180"/>
                <a:gd name="T23" fmla="*/ 203 h 328"/>
                <a:gd name="T24" fmla="*/ 147 w 180"/>
                <a:gd name="T25" fmla="*/ 191 h 328"/>
                <a:gd name="T26" fmla="*/ 155 w 180"/>
                <a:gd name="T27" fmla="*/ 173 h 328"/>
                <a:gd name="T28" fmla="*/ 152 w 180"/>
                <a:gd name="T29" fmla="*/ 154 h 328"/>
                <a:gd name="T30" fmla="*/ 155 w 180"/>
                <a:gd name="T31" fmla="*/ 144 h 328"/>
                <a:gd name="T32" fmla="*/ 169 w 180"/>
                <a:gd name="T33" fmla="*/ 132 h 328"/>
                <a:gd name="T34" fmla="*/ 173 w 180"/>
                <a:gd name="T35" fmla="*/ 115 h 328"/>
                <a:gd name="T36" fmla="*/ 165 w 180"/>
                <a:gd name="T37" fmla="*/ 100 h 328"/>
                <a:gd name="T38" fmla="*/ 167 w 180"/>
                <a:gd name="T39" fmla="*/ 85 h 328"/>
                <a:gd name="T40" fmla="*/ 178 w 180"/>
                <a:gd name="T41" fmla="*/ 60 h 328"/>
                <a:gd name="T42" fmla="*/ 177 w 180"/>
                <a:gd name="T43" fmla="*/ 31 h 328"/>
                <a:gd name="T44" fmla="*/ 163 w 180"/>
                <a:gd name="T45" fmla="*/ 7 h 328"/>
                <a:gd name="T46" fmla="*/ 155 w 180"/>
                <a:gd name="T47" fmla="*/ 14 h 328"/>
                <a:gd name="T48" fmla="*/ 149 w 180"/>
                <a:gd name="T49" fmla="*/ 44 h 328"/>
                <a:gd name="T50" fmla="*/ 130 w 180"/>
                <a:gd name="T51" fmla="*/ 70 h 328"/>
                <a:gd name="T52" fmla="*/ 101 w 180"/>
                <a:gd name="T53" fmla="*/ 91 h 328"/>
                <a:gd name="T54" fmla="*/ 59 w 180"/>
                <a:gd name="T55" fmla="*/ 110 h 328"/>
                <a:gd name="T56" fmla="*/ 20 w 180"/>
                <a:gd name="T57" fmla="*/ 148 h 328"/>
                <a:gd name="T58" fmla="*/ 0 w 180"/>
                <a:gd name="T59" fmla="*/ 201 h 328"/>
                <a:gd name="T60" fmla="*/ 2 w 180"/>
                <a:gd name="T61" fmla="*/ 244 h 328"/>
                <a:gd name="T62" fmla="*/ 13 w 180"/>
                <a:gd name="T63" fmla="*/ 272 h 328"/>
                <a:gd name="T64" fmla="*/ 41 w 180"/>
                <a:gd name="T65" fmla="*/ 304 h 328"/>
                <a:gd name="T66" fmla="*/ 81 w 180"/>
                <a:gd name="T67" fmla="*/ 325 h 328"/>
                <a:gd name="T68" fmla="*/ 121 w 180"/>
                <a:gd name="T69" fmla="*/ 326 h 328"/>
                <a:gd name="T70" fmla="*/ 160 w 180"/>
                <a:gd name="T71" fmla="*/ 312 h 328"/>
                <a:gd name="T72" fmla="*/ 163 w 180"/>
                <a:gd name="T73" fmla="*/ 282 h 328"/>
                <a:gd name="T74" fmla="*/ 147 w 180"/>
                <a:gd name="T75" fmla="*/ 269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328"/>
                <a:gd name="T116" fmla="*/ 180 w 180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328">
                  <a:moveTo>
                    <a:pt x="147" y="271"/>
                  </a:moveTo>
                  <a:lnTo>
                    <a:pt x="130" y="281"/>
                  </a:lnTo>
                  <a:lnTo>
                    <a:pt x="115" y="287"/>
                  </a:lnTo>
                  <a:lnTo>
                    <a:pt x="101" y="290"/>
                  </a:lnTo>
                  <a:lnTo>
                    <a:pt x="88" y="287"/>
                  </a:lnTo>
                  <a:lnTo>
                    <a:pt x="77" y="282"/>
                  </a:lnTo>
                  <a:lnTo>
                    <a:pt x="66" y="275"/>
                  </a:lnTo>
                  <a:lnTo>
                    <a:pt x="57" y="265"/>
                  </a:lnTo>
                  <a:lnTo>
                    <a:pt x="50" y="254"/>
                  </a:lnTo>
                  <a:lnTo>
                    <a:pt x="44" y="238"/>
                  </a:lnTo>
                  <a:lnTo>
                    <a:pt x="41" y="225"/>
                  </a:lnTo>
                  <a:lnTo>
                    <a:pt x="41" y="212"/>
                  </a:lnTo>
                  <a:lnTo>
                    <a:pt x="42" y="200"/>
                  </a:lnTo>
                  <a:lnTo>
                    <a:pt x="48" y="190"/>
                  </a:lnTo>
                  <a:lnTo>
                    <a:pt x="53" y="181"/>
                  </a:lnTo>
                  <a:lnTo>
                    <a:pt x="70" y="170"/>
                  </a:lnTo>
                  <a:lnTo>
                    <a:pt x="88" y="166"/>
                  </a:lnTo>
                  <a:lnTo>
                    <a:pt x="96" y="166"/>
                  </a:lnTo>
                  <a:lnTo>
                    <a:pt x="104" y="169"/>
                  </a:lnTo>
                  <a:lnTo>
                    <a:pt x="111" y="175"/>
                  </a:lnTo>
                  <a:lnTo>
                    <a:pt x="115" y="182"/>
                  </a:lnTo>
                  <a:lnTo>
                    <a:pt x="119" y="193"/>
                  </a:lnTo>
                  <a:lnTo>
                    <a:pt x="119" y="204"/>
                  </a:lnTo>
                  <a:lnTo>
                    <a:pt x="130" y="203"/>
                  </a:lnTo>
                  <a:lnTo>
                    <a:pt x="140" y="198"/>
                  </a:lnTo>
                  <a:lnTo>
                    <a:pt x="147" y="191"/>
                  </a:lnTo>
                  <a:lnTo>
                    <a:pt x="152" y="182"/>
                  </a:lnTo>
                  <a:lnTo>
                    <a:pt x="155" y="173"/>
                  </a:lnTo>
                  <a:lnTo>
                    <a:pt x="155" y="163"/>
                  </a:lnTo>
                  <a:lnTo>
                    <a:pt x="152" y="154"/>
                  </a:lnTo>
                  <a:lnTo>
                    <a:pt x="145" y="145"/>
                  </a:lnTo>
                  <a:lnTo>
                    <a:pt x="155" y="144"/>
                  </a:lnTo>
                  <a:lnTo>
                    <a:pt x="163" y="138"/>
                  </a:lnTo>
                  <a:lnTo>
                    <a:pt x="169" y="132"/>
                  </a:lnTo>
                  <a:lnTo>
                    <a:pt x="171" y="123"/>
                  </a:lnTo>
                  <a:lnTo>
                    <a:pt x="173" y="115"/>
                  </a:lnTo>
                  <a:lnTo>
                    <a:pt x="170" y="107"/>
                  </a:lnTo>
                  <a:lnTo>
                    <a:pt x="165" y="100"/>
                  </a:lnTo>
                  <a:lnTo>
                    <a:pt x="156" y="94"/>
                  </a:lnTo>
                  <a:lnTo>
                    <a:pt x="167" y="85"/>
                  </a:lnTo>
                  <a:lnTo>
                    <a:pt x="174" y="73"/>
                  </a:lnTo>
                  <a:lnTo>
                    <a:pt x="178" y="60"/>
                  </a:lnTo>
                  <a:lnTo>
                    <a:pt x="180" y="45"/>
                  </a:lnTo>
                  <a:lnTo>
                    <a:pt x="177" y="31"/>
                  </a:lnTo>
                  <a:lnTo>
                    <a:pt x="171" y="17"/>
                  </a:lnTo>
                  <a:lnTo>
                    <a:pt x="163" y="7"/>
                  </a:lnTo>
                  <a:lnTo>
                    <a:pt x="152" y="0"/>
                  </a:lnTo>
                  <a:lnTo>
                    <a:pt x="155" y="14"/>
                  </a:lnTo>
                  <a:lnTo>
                    <a:pt x="154" y="29"/>
                  </a:lnTo>
                  <a:lnTo>
                    <a:pt x="149" y="44"/>
                  </a:lnTo>
                  <a:lnTo>
                    <a:pt x="141" y="57"/>
                  </a:lnTo>
                  <a:lnTo>
                    <a:pt x="130" y="70"/>
                  </a:lnTo>
                  <a:lnTo>
                    <a:pt x="118" y="82"/>
                  </a:lnTo>
                  <a:lnTo>
                    <a:pt x="101" y="91"/>
                  </a:lnTo>
                  <a:lnTo>
                    <a:pt x="83" y="98"/>
                  </a:lnTo>
                  <a:lnTo>
                    <a:pt x="59" y="110"/>
                  </a:lnTo>
                  <a:lnTo>
                    <a:pt x="38" y="128"/>
                  </a:lnTo>
                  <a:lnTo>
                    <a:pt x="20" y="148"/>
                  </a:lnTo>
                  <a:lnTo>
                    <a:pt x="6" y="175"/>
                  </a:lnTo>
                  <a:lnTo>
                    <a:pt x="0" y="201"/>
                  </a:lnTo>
                  <a:lnTo>
                    <a:pt x="0" y="229"/>
                  </a:lnTo>
                  <a:lnTo>
                    <a:pt x="2" y="244"/>
                  </a:lnTo>
                  <a:lnTo>
                    <a:pt x="6" y="259"/>
                  </a:lnTo>
                  <a:lnTo>
                    <a:pt x="13" y="272"/>
                  </a:lnTo>
                  <a:lnTo>
                    <a:pt x="23" y="285"/>
                  </a:lnTo>
                  <a:lnTo>
                    <a:pt x="41" y="304"/>
                  </a:lnTo>
                  <a:lnTo>
                    <a:pt x="61" y="318"/>
                  </a:lnTo>
                  <a:lnTo>
                    <a:pt x="81" y="325"/>
                  </a:lnTo>
                  <a:lnTo>
                    <a:pt x="101" y="328"/>
                  </a:lnTo>
                  <a:lnTo>
                    <a:pt x="121" y="326"/>
                  </a:lnTo>
                  <a:lnTo>
                    <a:pt x="141" y="321"/>
                  </a:lnTo>
                  <a:lnTo>
                    <a:pt x="160" y="312"/>
                  </a:lnTo>
                  <a:lnTo>
                    <a:pt x="180" y="299"/>
                  </a:lnTo>
                  <a:lnTo>
                    <a:pt x="163" y="282"/>
                  </a:lnTo>
                  <a:lnTo>
                    <a:pt x="147" y="271"/>
                  </a:lnTo>
                  <a:lnTo>
                    <a:pt x="147" y="269"/>
                  </a:lnTo>
                  <a:lnTo>
                    <a:pt x="147" y="271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9" name="Freeform 123"/>
            <p:cNvSpPr>
              <a:spLocks/>
            </p:cNvSpPr>
            <p:nvPr/>
          </p:nvSpPr>
          <p:spPr bwMode="auto">
            <a:xfrm>
              <a:off x="4874" y="3767"/>
              <a:ext cx="307" cy="193"/>
            </a:xfrm>
            <a:custGeom>
              <a:avLst/>
              <a:gdLst>
                <a:gd name="T0" fmla="*/ 261 w 307"/>
                <a:gd name="T1" fmla="*/ 140 h 193"/>
                <a:gd name="T2" fmla="*/ 270 w 307"/>
                <a:gd name="T3" fmla="*/ 109 h 193"/>
                <a:gd name="T4" fmla="*/ 263 w 307"/>
                <a:gd name="T5" fmla="*/ 84 h 193"/>
                <a:gd name="T6" fmla="*/ 248 w 307"/>
                <a:gd name="T7" fmla="*/ 63 h 193"/>
                <a:gd name="T8" fmla="*/ 223 w 307"/>
                <a:gd name="T9" fmla="*/ 49 h 193"/>
                <a:gd name="T10" fmla="*/ 198 w 307"/>
                <a:gd name="T11" fmla="*/ 44 h 193"/>
                <a:gd name="T12" fmla="*/ 177 w 307"/>
                <a:gd name="T13" fmla="*/ 52 h 193"/>
                <a:gd name="T14" fmla="*/ 158 w 307"/>
                <a:gd name="T15" fmla="*/ 75 h 193"/>
                <a:gd name="T16" fmla="*/ 155 w 307"/>
                <a:gd name="T17" fmla="*/ 103 h 193"/>
                <a:gd name="T18" fmla="*/ 162 w 307"/>
                <a:gd name="T19" fmla="*/ 119 h 193"/>
                <a:gd name="T20" fmla="*/ 179 w 307"/>
                <a:gd name="T21" fmla="*/ 128 h 193"/>
                <a:gd name="T22" fmla="*/ 188 w 307"/>
                <a:gd name="T23" fmla="*/ 140 h 193"/>
                <a:gd name="T24" fmla="*/ 177 w 307"/>
                <a:gd name="T25" fmla="*/ 159 h 193"/>
                <a:gd name="T26" fmla="*/ 161 w 307"/>
                <a:gd name="T27" fmla="*/ 168 h 193"/>
                <a:gd name="T28" fmla="*/ 144 w 307"/>
                <a:gd name="T29" fmla="*/ 163 h 193"/>
                <a:gd name="T30" fmla="*/ 133 w 307"/>
                <a:gd name="T31" fmla="*/ 166 h 193"/>
                <a:gd name="T32" fmla="*/ 122 w 307"/>
                <a:gd name="T33" fmla="*/ 181 h 193"/>
                <a:gd name="T34" fmla="*/ 107 w 307"/>
                <a:gd name="T35" fmla="*/ 186 h 193"/>
                <a:gd name="T36" fmla="*/ 92 w 307"/>
                <a:gd name="T37" fmla="*/ 178 h 193"/>
                <a:gd name="T38" fmla="*/ 79 w 307"/>
                <a:gd name="T39" fmla="*/ 180 h 193"/>
                <a:gd name="T40" fmla="*/ 54 w 307"/>
                <a:gd name="T41" fmla="*/ 191 h 193"/>
                <a:gd name="T42" fmla="*/ 28 w 307"/>
                <a:gd name="T43" fmla="*/ 191 h 193"/>
                <a:gd name="T44" fmla="*/ 6 w 307"/>
                <a:gd name="T45" fmla="*/ 177 h 193"/>
                <a:gd name="T46" fmla="*/ 14 w 307"/>
                <a:gd name="T47" fmla="*/ 168 h 193"/>
                <a:gd name="T48" fmla="*/ 40 w 307"/>
                <a:gd name="T49" fmla="*/ 162 h 193"/>
                <a:gd name="T50" fmla="*/ 65 w 307"/>
                <a:gd name="T51" fmla="*/ 141 h 193"/>
                <a:gd name="T52" fmla="*/ 84 w 307"/>
                <a:gd name="T53" fmla="*/ 110 h 193"/>
                <a:gd name="T54" fmla="*/ 102 w 307"/>
                <a:gd name="T55" fmla="*/ 65 h 193"/>
                <a:gd name="T56" fmla="*/ 139 w 307"/>
                <a:gd name="T57" fmla="*/ 22 h 193"/>
                <a:gd name="T58" fmla="*/ 188 w 307"/>
                <a:gd name="T59" fmla="*/ 0 h 193"/>
                <a:gd name="T60" fmla="*/ 228 w 307"/>
                <a:gd name="T61" fmla="*/ 3 h 193"/>
                <a:gd name="T62" fmla="*/ 253 w 307"/>
                <a:gd name="T63" fmla="*/ 15 h 193"/>
                <a:gd name="T64" fmla="*/ 283 w 307"/>
                <a:gd name="T65" fmla="*/ 44 h 193"/>
                <a:gd name="T66" fmla="*/ 304 w 307"/>
                <a:gd name="T67" fmla="*/ 87 h 193"/>
                <a:gd name="T68" fmla="*/ 305 w 307"/>
                <a:gd name="T69" fmla="*/ 130 h 193"/>
                <a:gd name="T70" fmla="*/ 292 w 307"/>
                <a:gd name="T71" fmla="*/ 172 h 193"/>
                <a:gd name="T72" fmla="*/ 263 w 307"/>
                <a:gd name="T73" fmla="*/ 175 h 193"/>
                <a:gd name="T74" fmla="*/ 250 w 307"/>
                <a:gd name="T75" fmla="*/ 158 h 1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7"/>
                <a:gd name="T115" fmla="*/ 0 h 193"/>
                <a:gd name="T116" fmla="*/ 307 w 307"/>
                <a:gd name="T117" fmla="*/ 193 h 1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7" h="193">
                  <a:moveTo>
                    <a:pt x="252" y="158"/>
                  </a:moveTo>
                  <a:lnTo>
                    <a:pt x="261" y="140"/>
                  </a:lnTo>
                  <a:lnTo>
                    <a:pt x="267" y="124"/>
                  </a:lnTo>
                  <a:lnTo>
                    <a:pt x="270" y="109"/>
                  </a:lnTo>
                  <a:lnTo>
                    <a:pt x="268" y="96"/>
                  </a:lnTo>
                  <a:lnTo>
                    <a:pt x="263" y="84"/>
                  </a:lnTo>
                  <a:lnTo>
                    <a:pt x="256" y="72"/>
                  </a:lnTo>
                  <a:lnTo>
                    <a:pt x="248" y="63"/>
                  </a:lnTo>
                  <a:lnTo>
                    <a:pt x="238" y="56"/>
                  </a:lnTo>
                  <a:lnTo>
                    <a:pt x="223" y="49"/>
                  </a:lnTo>
                  <a:lnTo>
                    <a:pt x="210" y="44"/>
                  </a:lnTo>
                  <a:lnTo>
                    <a:pt x="198" y="44"/>
                  </a:lnTo>
                  <a:lnTo>
                    <a:pt x="187" y="47"/>
                  </a:lnTo>
                  <a:lnTo>
                    <a:pt x="177" y="52"/>
                  </a:lnTo>
                  <a:lnTo>
                    <a:pt x="169" y="57"/>
                  </a:lnTo>
                  <a:lnTo>
                    <a:pt x="158" y="75"/>
                  </a:lnTo>
                  <a:lnTo>
                    <a:pt x="154" y="94"/>
                  </a:lnTo>
                  <a:lnTo>
                    <a:pt x="155" y="103"/>
                  </a:lnTo>
                  <a:lnTo>
                    <a:pt x="158" y="112"/>
                  </a:lnTo>
                  <a:lnTo>
                    <a:pt x="162" y="119"/>
                  </a:lnTo>
                  <a:lnTo>
                    <a:pt x="169" y="124"/>
                  </a:lnTo>
                  <a:lnTo>
                    <a:pt x="179" y="128"/>
                  </a:lnTo>
                  <a:lnTo>
                    <a:pt x="190" y="128"/>
                  </a:lnTo>
                  <a:lnTo>
                    <a:pt x="188" y="140"/>
                  </a:lnTo>
                  <a:lnTo>
                    <a:pt x="184" y="150"/>
                  </a:lnTo>
                  <a:lnTo>
                    <a:pt x="177" y="159"/>
                  </a:lnTo>
                  <a:lnTo>
                    <a:pt x="171" y="165"/>
                  </a:lnTo>
                  <a:lnTo>
                    <a:pt x="161" y="168"/>
                  </a:lnTo>
                  <a:lnTo>
                    <a:pt x="153" y="166"/>
                  </a:lnTo>
                  <a:lnTo>
                    <a:pt x="144" y="163"/>
                  </a:lnTo>
                  <a:lnTo>
                    <a:pt x="136" y="156"/>
                  </a:lnTo>
                  <a:lnTo>
                    <a:pt x="133" y="166"/>
                  </a:lnTo>
                  <a:lnTo>
                    <a:pt x="129" y="175"/>
                  </a:lnTo>
                  <a:lnTo>
                    <a:pt x="122" y="181"/>
                  </a:lnTo>
                  <a:lnTo>
                    <a:pt x="116" y="186"/>
                  </a:lnTo>
                  <a:lnTo>
                    <a:pt x="107" y="186"/>
                  </a:lnTo>
                  <a:lnTo>
                    <a:pt x="99" y="183"/>
                  </a:lnTo>
                  <a:lnTo>
                    <a:pt x="92" y="178"/>
                  </a:lnTo>
                  <a:lnTo>
                    <a:pt x="87" y="169"/>
                  </a:lnTo>
                  <a:lnTo>
                    <a:pt x="79" y="180"/>
                  </a:lnTo>
                  <a:lnTo>
                    <a:pt x="68" y="188"/>
                  </a:lnTo>
                  <a:lnTo>
                    <a:pt x="54" y="191"/>
                  </a:lnTo>
                  <a:lnTo>
                    <a:pt x="40" y="193"/>
                  </a:lnTo>
                  <a:lnTo>
                    <a:pt x="28" y="191"/>
                  </a:lnTo>
                  <a:lnTo>
                    <a:pt x="15" y="186"/>
                  </a:lnTo>
                  <a:lnTo>
                    <a:pt x="6" y="177"/>
                  </a:lnTo>
                  <a:lnTo>
                    <a:pt x="0" y="165"/>
                  </a:lnTo>
                  <a:lnTo>
                    <a:pt x="14" y="168"/>
                  </a:lnTo>
                  <a:lnTo>
                    <a:pt x="28" y="166"/>
                  </a:lnTo>
                  <a:lnTo>
                    <a:pt x="40" y="162"/>
                  </a:lnTo>
                  <a:lnTo>
                    <a:pt x="54" y="153"/>
                  </a:lnTo>
                  <a:lnTo>
                    <a:pt x="65" y="141"/>
                  </a:lnTo>
                  <a:lnTo>
                    <a:pt x="76" y="127"/>
                  </a:lnTo>
                  <a:lnTo>
                    <a:pt x="84" y="110"/>
                  </a:lnTo>
                  <a:lnTo>
                    <a:pt x="91" y="91"/>
                  </a:lnTo>
                  <a:lnTo>
                    <a:pt x="102" y="65"/>
                  </a:lnTo>
                  <a:lnTo>
                    <a:pt x="118" y="41"/>
                  </a:lnTo>
                  <a:lnTo>
                    <a:pt x="139" y="22"/>
                  </a:lnTo>
                  <a:lnTo>
                    <a:pt x="162" y="7"/>
                  </a:lnTo>
                  <a:lnTo>
                    <a:pt x="188" y="0"/>
                  </a:lnTo>
                  <a:lnTo>
                    <a:pt x="215" y="0"/>
                  </a:lnTo>
                  <a:lnTo>
                    <a:pt x="228" y="3"/>
                  </a:lnTo>
                  <a:lnTo>
                    <a:pt x="241" y="7"/>
                  </a:lnTo>
                  <a:lnTo>
                    <a:pt x="253" y="15"/>
                  </a:lnTo>
                  <a:lnTo>
                    <a:pt x="265" y="25"/>
                  </a:lnTo>
                  <a:lnTo>
                    <a:pt x="283" y="44"/>
                  </a:lnTo>
                  <a:lnTo>
                    <a:pt x="296" y="66"/>
                  </a:lnTo>
                  <a:lnTo>
                    <a:pt x="304" y="87"/>
                  </a:lnTo>
                  <a:lnTo>
                    <a:pt x="307" y="109"/>
                  </a:lnTo>
                  <a:lnTo>
                    <a:pt x="305" y="130"/>
                  </a:lnTo>
                  <a:lnTo>
                    <a:pt x="300" y="152"/>
                  </a:lnTo>
                  <a:lnTo>
                    <a:pt x="292" y="172"/>
                  </a:lnTo>
                  <a:lnTo>
                    <a:pt x="279" y="193"/>
                  </a:lnTo>
                  <a:lnTo>
                    <a:pt x="263" y="175"/>
                  </a:lnTo>
                  <a:lnTo>
                    <a:pt x="252" y="158"/>
                  </a:lnTo>
                  <a:lnTo>
                    <a:pt x="250" y="158"/>
                  </a:lnTo>
                  <a:lnTo>
                    <a:pt x="252" y="158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" name="Freeform 124"/>
            <p:cNvSpPr>
              <a:spLocks/>
            </p:cNvSpPr>
            <p:nvPr/>
          </p:nvSpPr>
          <p:spPr bwMode="auto">
            <a:xfrm>
              <a:off x="357" y="3392"/>
              <a:ext cx="178" cy="328"/>
            </a:xfrm>
            <a:custGeom>
              <a:avLst/>
              <a:gdLst>
                <a:gd name="T0" fmla="*/ 48 w 178"/>
                <a:gd name="T1" fmla="*/ 281 h 328"/>
                <a:gd name="T2" fmla="*/ 78 w 178"/>
                <a:gd name="T3" fmla="*/ 290 h 328"/>
                <a:gd name="T4" fmla="*/ 103 w 178"/>
                <a:gd name="T5" fmla="*/ 282 h 328"/>
                <a:gd name="T6" fmla="*/ 122 w 178"/>
                <a:gd name="T7" fmla="*/ 265 h 328"/>
                <a:gd name="T8" fmla="*/ 136 w 178"/>
                <a:gd name="T9" fmla="*/ 238 h 328"/>
                <a:gd name="T10" fmla="*/ 139 w 178"/>
                <a:gd name="T11" fmla="*/ 212 h 328"/>
                <a:gd name="T12" fmla="*/ 132 w 178"/>
                <a:gd name="T13" fmla="*/ 190 h 328"/>
                <a:gd name="T14" fmla="*/ 108 w 178"/>
                <a:gd name="T15" fmla="*/ 170 h 328"/>
                <a:gd name="T16" fmla="*/ 82 w 178"/>
                <a:gd name="T17" fmla="*/ 166 h 328"/>
                <a:gd name="T18" fmla="*/ 67 w 178"/>
                <a:gd name="T19" fmla="*/ 175 h 328"/>
                <a:gd name="T20" fmla="*/ 59 w 178"/>
                <a:gd name="T21" fmla="*/ 193 h 328"/>
                <a:gd name="T22" fmla="*/ 48 w 178"/>
                <a:gd name="T23" fmla="*/ 203 h 328"/>
                <a:gd name="T24" fmla="*/ 31 w 178"/>
                <a:gd name="T25" fmla="*/ 191 h 328"/>
                <a:gd name="T26" fmla="*/ 23 w 178"/>
                <a:gd name="T27" fmla="*/ 173 h 328"/>
                <a:gd name="T28" fmla="*/ 26 w 178"/>
                <a:gd name="T29" fmla="*/ 154 h 328"/>
                <a:gd name="T30" fmla="*/ 23 w 178"/>
                <a:gd name="T31" fmla="*/ 144 h 328"/>
                <a:gd name="T32" fmla="*/ 9 w 178"/>
                <a:gd name="T33" fmla="*/ 132 h 328"/>
                <a:gd name="T34" fmla="*/ 7 w 178"/>
                <a:gd name="T35" fmla="*/ 115 h 328"/>
                <a:gd name="T36" fmla="*/ 13 w 178"/>
                <a:gd name="T37" fmla="*/ 100 h 328"/>
                <a:gd name="T38" fmla="*/ 12 w 178"/>
                <a:gd name="T39" fmla="*/ 85 h 328"/>
                <a:gd name="T40" fmla="*/ 0 w 178"/>
                <a:gd name="T41" fmla="*/ 60 h 328"/>
                <a:gd name="T42" fmla="*/ 1 w 178"/>
                <a:gd name="T43" fmla="*/ 31 h 328"/>
                <a:gd name="T44" fmla="*/ 15 w 178"/>
                <a:gd name="T45" fmla="*/ 7 h 328"/>
                <a:gd name="T46" fmla="*/ 23 w 178"/>
                <a:gd name="T47" fmla="*/ 14 h 328"/>
                <a:gd name="T48" fmla="*/ 29 w 178"/>
                <a:gd name="T49" fmla="*/ 44 h 328"/>
                <a:gd name="T50" fmla="*/ 48 w 178"/>
                <a:gd name="T51" fmla="*/ 70 h 328"/>
                <a:gd name="T52" fmla="*/ 77 w 178"/>
                <a:gd name="T53" fmla="*/ 91 h 328"/>
                <a:gd name="T54" fmla="*/ 119 w 178"/>
                <a:gd name="T55" fmla="*/ 110 h 328"/>
                <a:gd name="T56" fmla="*/ 158 w 178"/>
                <a:gd name="T57" fmla="*/ 148 h 328"/>
                <a:gd name="T58" fmla="*/ 178 w 178"/>
                <a:gd name="T59" fmla="*/ 201 h 328"/>
                <a:gd name="T60" fmla="*/ 176 w 178"/>
                <a:gd name="T61" fmla="*/ 244 h 328"/>
                <a:gd name="T62" fmla="*/ 165 w 178"/>
                <a:gd name="T63" fmla="*/ 272 h 328"/>
                <a:gd name="T64" fmla="*/ 137 w 178"/>
                <a:gd name="T65" fmla="*/ 304 h 328"/>
                <a:gd name="T66" fmla="*/ 99 w 178"/>
                <a:gd name="T67" fmla="*/ 325 h 328"/>
                <a:gd name="T68" fmla="*/ 57 w 178"/>
                <a:gd name="T69" fmla="*/ 326 h 328"/>
                <a:gd name="T70" fmla="*/ 19 w 178"/>
                <a:gd name="T71" fmla="*/ 312 h 328"/>
                <a:gd name="T72" fmla="*/ 16 w 178"/>
                <a:gd name="T73" fmla="*/ 282 h 328"/>
                <a:gd name="T74" fmla="*/ 31 w 178"/>
                <a:gd name="T75" fmla="*/ 269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"/>
                <a:gd name="T115" fmla="*/ 0 h 328"/>
                <a:gd name="T116" fmla="*/ 178 w 178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" h="328">
                  <a:moveTo>
                    <a:pt x="31" y="271"/>
                  </a:moveTo>
                  <a:lnTo>
                    <a:pt x="48" y="281"/>
                  </a:lnTo>
                  <a:lnTo>
                    <a:pt x="64" y="287"/>
                  </a:lnTo>
                  <a:lnTo>
                    <a:pt x="78" y="290"/>
                  </a:lnTo>
                  <a:lnTo>
                    <a:pt x="92" y="287"/>
                  </a:lnTo>
                  <a:lnTo>
                    <a:pt x="103" y="282"/>
                  </a:lnTo>
                  <a:lnTo>
                    <a:pt x="114" y="275"/>
                  </a:lnTo>
                  <a:lnTo>
                    <a:pt x="122" y="265"/>
                  </a:lnTo>
                  <a:lnTo>
                    <a:pt x="129" y="254"/>
                  </a:lnTo>
                  <a:lnTo>
                    <a:pt x="136" y="238"/>
                  </a:lnTo>
                  <a:lnTo>
                    <a:pt x="139" y="225"/>
                  </a:lnTo>
                  <a:lnTo>
                    <a:pt x="139" y="212"/>
                  </a:lnTo>
                  <a:lnTo>
                    <a:pt x="136" y="200"/>
                  </a:lnTo>
                  <a:lnTo>
                    <a:pt x="132" y="190"/>
                  </a:lnTo>
                  <a:lnTo>
                    <a:pt x="125" y="181"/>
                  </a:lnTo>
                  <a:lnTo>
                    <a:pt x="108" y="170"/>
                  </a:lnTo>
                  <a:lnTo>
                    <a:pt x="90" y="166"/>
                  </a:lnTo>
                  <a:lnTo>
                    <a:pt x="82" y="166"/>
                  </a:lnTo>
                  <a:lnTo>
                    <a:pt x="74" y="169"/>
                  </a:lnTo>
                  <a:lnTo>
                    <a:pt x="67" y="175"/>
                  </a:lnTo>
                  <a:lnTo>
                    <a:pt x="63" y="182"/>
                  </a:lnTo>
                  <a:lnTo>
                    <a:pt x="59" y="193"/>
                  </a:lnTo>
                  <a:lnTo>
                    <a:pt x="59" y="204"/>
                  </a:lnTo>
                  <a:lnTo>
                    <a:pt x="48" y="203"/>
                  </a:lnTo>
                  <a:lnTo>
                    <a:pt x="40" y="198"/>
                  </a:lnTo>
                  <a:lnTo>
                    <a:pt x="31" y="191"/>
                  </a:lnTo>
                  <a:lnTo>
                    <a:pt x="26" y="182"/>
                  </a:lnTo>
                  <a:lnTo>
                    <a:pt x="23" y="173"/>
                  </a:lnTo>
                  <a:lnTo>
                    <a:pt x="23" y="163"/>
                  </a:lnTo>
                  <a:lnTo>
                    <a:pt x="26" y="154"/>
                  </a:lnTo>
                  <a:lnTo>
                    <a:pt x="33" y="145"/>
                  </a:lnTo>
                  <a:lnTo>
                    <a:pt x="23" y="144"/>
                  </a:lnTo>
                  <a:lnTo>
                    <a:pt x="15" y="138"/>
                  </a:lnTo>
                  <a:lnTo>
                    <a:pt x="9" y="132"/>
                  </a:lnTo>
                  <a:lnTo>
                    <a:pt x="7" y="123"/>
                  </a:lnTo>
                  <a:lnTo>
                    <a:pt x="7" y="115"/>
                  </a:lnTo>
                  <a:lnTo>
                    <a:pt x="8" y="107"/>
                  </a:lnTo>
                  <a:lnTo>
                    <a:pt x="13" y="100"/>
                  </a:lnTo>
                  <a:lnTo>
                    <a:pt x="22" y="94"/>
                  </a:lnTo>
                  <a:lnTo>
                    <a:pt x="12" y="85"/>
                  </a:lnTo>
                  <a:lnTo>
                    <a:pt x="4" y="73"/>
                  </a:lnTo>
                  <a:lnTo>
                    <a:pt x="0" y="60"/>
                  </a:lnTo>
                  <a:lnTo>
                    <a:pt x="0" y="45"/>
                  </a:lnTo>
                  <a:lnTo>
                    <a:pt x="1" y="31"/>
                  </a:lnTo>
                  <a:lnTo>
                    <a:pt x="7" y="17"/>
                  </a:lnTo>
                  <a:lnTo>
                    <a:pt x="15" y="7"/>
                  </a:lnTo>
                  <a:lnTo>
                    <a:pt x="26" y="0"/>
                  </a:lnTo>
                  <a:lnTo>
                    <a:pt x="23" y="14"/>
                  </a:lnTo>
                  <a:lnTo>
                    <a:pt x="24" y="29"/>
                  </a:lnTo>
                  <a:lnTo>
                    <a:pt x="29" y="44"/>
                  </a:lnTo>
                  <a:lnTo>
                    <a:pt x="37" y="57"/>
                  </a:lnTo>
                  <a:lnTo>
                    <a:pt x="48" y="70"/>
                  </a:lnTo>
                  <a:lnTo>
                    <a:pt x="60" y="82"/>
                  </a:lnTo>
                  <a:lnTo>
                    <a:pt x="77" y="91"/>
                  </a:lnTo>
                  <a:lnTo>
                    <a:pt x="95" y="98"/>
                  </a:lnTo>
                  <a:lnTo>
                    <a:pt x="119" y="110"/>
                  </a:lnTo>
                  <a:lnTo>
                    <a:pt x="140" y="128"/>
                  </a:lnTo>
                  <a:lnTo>
                    <a:pt x="158" y="148"/>
                  </a:lnTo>
                  <a:lnTo>
                    <a:pt x="172" y="175"/>
                  </a:lnTo>
                  <a:lnTo>
                    <a:pt x="178" y="201"/>
                  </a:lnTo>
                  <a:lnTo>
                    <a:pt x="178" y="229"/>
                  </a:lnTo>
                  <a:lnTo>
                    <a:pt x="176" y="244"/>
                  </a:lnTo>
                  <a:lnTo>
                    <a:pt x="172" y="259"/>
                  </a:lnTo>
                  <a:lnTo>
                    <a:pt x="165" y="272"/>
                  </a:lnTo>
                  <a:lnTo>
                    <a:pt x="155" y="285"/>
                  </a:lnTo>
                  <a:lnTo>
                    <a:pt x="137" y="304"/>
                  </a:lnTo>
                  <a:lnTo>
                    <a:pt x="118" y="318"/>
                  </a:lnTo>
                  <a:lnTo>
                    <a:pt x="99" y="325"/>
                  </a:lnTo>
                  <a:lnTo>
                    <a:pt x="78" y="328"/>
                  </a:lnTo>
                  <a:lnTo>
                    <a:pt x="57" y="326"/>
                  </a:lnTo>
                  <a:lnTo>
                    <a:pt x="38" y="321"/>
                  </a:lnTo>
                  <a:lnTo>
                    <a:pt x="19" y="312"/>
                  </a:lnTo>
                  <a:lnTo>
                    <a:pt x="0" y="299"/>
                  </a:lnTo>
                  <a:lnTo>
                    <a:pt x="16" y="282"/>
                  </a:lnTo>
                  <a:lnTo>
                    <a:pt x="31" y="271"/>
                  </a:lnTo>
                  <a:lnTo>
                    <a:pt x="31" y="269"/>
                  </a:lnTo>
                  <a:lnTo>
                    <a:pt x="31" y="271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" name="Freeform 125"/>
            <p:cNvSpPr>
              <a:spLocks/>
            </p:cNvSpPr>
            <p:nvPr/>
          </p:nvSpPr>
          <p:spPr bwMode="auto">
            <a:xfrm>
              <a:off x="581" y="3767"/>
              <a:ext cx="306" cy="193"/>
            </a:xfrm>
            <a:custGeom>
              <a:avLst/>
              <a:gdLst>
                <a:gd name="T0" fmla="*/ 44 w 306"/>
                <a:gd name="T1" fmla="*/ 140 h 193"/>
                <a:gd name="T2" fmla="*/ 37 w 306"/>
                <a:gd name="T3" fmla="*/ 109 h 193"/>
                <a:gd name="T4" fmla="*/ 42 w 306"/>
                <a:gd name="T5" fmla="*/ 84 h 193"/>
                <a:gd name="T6" fmla="*/ 59 w 306"/>
                <a:gd name="T7" fmla="*/ 63 h 193"/>
                <a:gd name="T8" fmla="*/ 84 w 306"/>
                <a:gd name="T9" fmla="*/ 49 h 193"/>
                <a:gd name="T10" fmla="*/ 108 w 306"/>
                <a:gd name="T11" fmla="*/ 44 h 193"/>
                <a:gd name="T12" fmla="*/ 129 w 306"/>
                <a:gd name="T13" fmla="*/ 52 h 193"/>
                <a:gd name="T14" fmla="*/ 147 w 306"/>
                <a:gd name="T15" fmla="*/ 75 h 193"/>
                <a:gd name="T16" fmla="*/ 150 w 306"/>
                <a:gd name="T17" fmla="*/ 103 h 193"/>
                <a:gd name="T18" fmla="*/ 143 w 306"/>
                <a:gd name="T19" fmla="*/ 119 h 193"/>
                <a:gd name="T20" fmla="*/ 126 w 306"/>
                <a:gd name="T21" fmla="*/ 128 h 193"/>
                <a:gd name="T22" fmla="*/ 117 w 306"/>
                <a:gd name="T23" fmla="*/ 140 h 193"/>
                <a:gd name="T24" fmla="*/ 128 w 306"/>
                <a:gd name="T25" fmla="*/ 159 h 193"/>
                <a:gd name="T26" fmla="*/ 144 w 306"/>
                <a:gd name="T27" fmla="*/ 168 h 193"/>
                <a:gd name="T28" fmla="*/ 161 w 306"/>
                <a:gd name="T29" fmla="*/ 163 h 193"/>
                <a:gd name="T30" fmla="*/ 172 w 306"/>
                <a:gd name="T31" fmla="*/ 166 h 193"/>
                <a:gd name="T32" fmla="*/ 183 w 306"/>
                <a:gd name="T33" fmla="*/ 181 h 193"/>
                <a:gd name="T34" fmla="*/ 199 w 306"/>
                <a:gd name="T35" fmla="*/ 186 h 193"/>
                <a:gd name="T36" fmla="*/ 214 w 306"/>
                <a:gd name="T37" fmla="*/ 178 h 193"/>
                <a:gd name="T38" fmla="*/ 228 w 306"/>
                <a:gd name="T39" fmla="*/ 180 h 193"/>
                <a:gd name="T40" fmla="*/ 251 w 306"/>
                <a:gd name="T41" fmla="*/ 191 h 193"/>
                <a:gd name="T42" fmla="*/ 279 w 306"/>
                <a:gd name="T43" fmla="*/ 191 h 193"/>
                <a:gd name="T44" fmla="*/ 299 w 306"/>
                <a:gd name="T45" fmla="*/ 177 h 193"/>
                <a:gd name="T46" fmla="*/ 292 w 306"/>
                <a:gd name="T47" fmla="*/ 168 h 193"/>
                <a:gd name="T48" fmla="*/ 266 w 306"/>
                <a:gd name="T49" fmla="*/ 162 h 193"/>
                <a:gd name="T50" fmla="*/ 242 w 306"/>
                <a:gd name="T51" fmla="*/ 141 h 193"/>
                <a:gd name="T52" fmla="*/ 221 w 306"/>
                <a:gd name="T53" fmla="*/ 110 h 193"/>
                <a:gd name="T54" fmla="*/ 203 w 306"/>
                <a:gd name="T55" fmla="*/ 65 h 193"/>
                <a:gd name="T56" fmla="*/ 166 w 306"/>
                <a:gd name="T57" fmla="*/ 22 h 193"/>
                <a:gd name="T58" fmla="*/ 117 w 306"/>
                <a:gd name="T59" fmla="*/ 0 h 193"/>
                <a:gd name="T60" fmla="*/ 78 w 306"/>
                <a:gd name="T61" fmla="*/ 3 h 193"/>
                <a:gd name="T62" fmla="*/ 52 w 306"/>
                <a:gd name="T63" fmla="*/ 15 h 193"/>
                <a:gd name="T64" fmla="*/ 22 w 306"/>
                <a:gd name="T65" fmla="*/ 44 h 193"/>
                <a:gd name="T66" fmla="*/ 2 w 306"/>
                <a:gd name="T67" fmla="*/ 87 h 193"/>
                <a:gd name="T68" fmla="*/ 1 w 306"/>
                <a:gd name="T69" fmla="*/ 130 h 193"/>
                <a:gd name="T70" fmla="*/ 15 w 306"/>
                <a:gd name="T71" fmla="*/ 172 h 193"/>
                <a:gd name="T72" fmla="*/ 44 w 306"/>
                <a:gd name="T73" fmla="*/ 175 h 193"/>
                <a:gd name="T74" fmla="*/ 53 w 306"/>
                <a:gd name="T75" fmla="*/ 158 h 1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6"/>
                <a:gd name="T115" fmla="*/ 0 h 193"/>
                <a:gd name="T116" fmla="*/ 306 w 306"/>
                <a:gd name="T117" fmla="*/ 193 h 1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6" h="193">
                  <a:moveTo>
                    <a:pt x="55" y="158"/>
                  </a:moveTo>
                  <a:lnTo>
                    <a:pt x="44" y="140"/>
                  </a:lnTo>
                  <a:lnTo>
                    <a:pt x="38" y="124"/>
                  </a:lnTo>
                  <a:lnTo>
                    <a:pt x="37" y="109"/>
                  </a:lnTo>
                  <a:lnTo>
                    <a:pt x="38" y="96"/>
                  </a:lnTo>
                  <a:lnTo>
                    <a:pt x="42" y="84"/>
                  </a:lnTo>
                  <a:lnTo>
                    <a:pt x="49" y="72"/>
                  </a:lnTo>
                  <a:lnTo>
                    <a:pt x="59" y="63"/>
                  </a:lnTo>
                  <a:lnTo>
                    <a:pt x="70" y="56"/>
                  </a:lnTo>
                  <a:lnTo>
                    <a:pt x="84" y="49"/>
                  </a:lnTo>
                  <a:lnTo>
                    <a:pt x="97" y="44"/>
                  </a:lnTo>
                  <a:lnTo>
                    <a:pt x="108" y="44"/>
                  </a:lnTo>
                  <a:lnTo>
                    <a:pt x="119" y="47"/>
                  </a:lnTo>
                  <a:lnTo>
                    <a:pt x="129" y="52"/>
                  </a:lnTo>
                  <a:lnTo>
                    <a:pt x="136" y="57"/>
                  </a:lnTo>
                  <a:lnTo>
                    <a:pt x="147" y="75"/>
                  </a:lnTo>
                  <a:lnTo>
                    <a:pt x="151" y="94"/>
                  </a:lnTo>
                  <a:lnTo>
                    <a:pt x="150" y="103"/>
                  </a:lnTo>
                  <a:lnTo>
                    <a:pt x="147" y="112"/>
                  </a:lnTo>
                  <a:lnTo>
                    <a:pt x="143" y="119"/>
                  </a:lnTo>
                  <a:lnTo>
                    <a:pt x="136" y="124"/>
                  </a:lnTo>
                  <a:lnTo>
                    <a:pt x="126" y="128"/>
                  </a:lnTo>
                  <a:lnTo>
                    <a:pt x="115" y="128"/>
                  </a:lnTo>
                  <a:lnTo>
                    <a:pt x="117" y="140"/>
                  </a:lnTo>
                  <a:lnTo>
                    <a:pt x="121" y="150"/>
                  </a:lnTo>
                  <a:lnTo>
                    <a:pt x="128" y="159"/>
                  </a:lnTo>
                  <a:lnTo>
                    <a:pt x="134" y="165"/>
                  </a:lnTo>
                  <a:lnTo>
                    <a:pt x="144" y="168"/>
                  </a:lnTo>
                  <a:lnTo>
                    <a:pt x="152" y="166"/>
                  </a:lnTo>
                  <a:lnTo>
                    <a:pt x="161" y="163"/>
                  </a:lnTo>
                  <a:lnTo>
                    <a:pt x="169" y="156"/>
                  </a:lnTo>
                  <a:lnTo>
                    <a:pt x="172" y="166"/>
                  </a:lnTo>
                  <a:lnTo>
                    <a:pt x="176" y="175"/>
                  </a:lnTo>
                  <a:lnTo>
                    <a:pt x="183" y="181"/>
                  </a:lnTo>
                  <a:lnTo>
                    <a:pt x="191" y="186"/>
                  </a:lnTo>
                  <a:lnTo>
                    <a:pt x="199" y="186"/>
                  </a:lnTo>
                  <a:lnTo>
                    <a:pt x="207" y="183"/>
                  </a:lnTo>
                  <a:lnTo>
                    <a:pt x="214" y="178"/>
                  </a:lnTo>
                  <a:lnTo>
                    <a:pt x="220" y="169"/>
                  </a:lnTo>
                  <a:lnTo>
                    <a:pt x="228" y="180"/>
                  </a:lnTo>
                  <a:lnTo>
                    <a:pt x="239" y="188"/>
                  </a:lnTo>
                  <a:lnTo>
                    <a:pt x="251" y="191"/>
                  </a:lnTo>
                  <a:lnTo>
                    <a:pt x="265" y="193"/>
                  </a:lnTo>
                  <a:lnTo>
                    <a:pt x="279" y="191"/>
                  </a:lnTo>
                  <a:lnTo>
                    <a:pt x="290" y="186"/>
                  </a:lnTo>
                  <a:lnTo>
                    <a:pt x="299" y="177"/>
                  </a:lnTo>
                  <a:lnTo>
                    <a:pt x="306" y="165"/>
                  </a:lnTo>
                  <a:lnTo>
                    <a:pt x="292" y="168"/>
                  </a:lnTo>
                  <a:lnTo>
                    <a:pt x="279" y="166"/>
                  </a:lnTo>
                  <a:lnTo>
                    <a:pt x="266" y="162"/>
                  </a:lnTo>
                  <a:lnTo>
                    <a:pt x="253" y="153"/>
                  </a:lnTo>
                  <a:lnTo>
                    <a:pt x="242" y="141"/>
                  </a:lnTo>
                  <a:lnTo>
                    <a:pt x="231" y="127"/>
                  </a:lnTo>
                  <a:lnTo>
                    <a:pt x="221" y="110"/>
                  </a:lnTo>
                  <a:lnTo>
                    <a:pt x="214" y="91"/>
                  </a:lnTo>
                  <a:lnTo>
                    <a:pt x="203" y="65"/>
                  </a:lnTo>
                  <a:lnTo>
                    <a:pt x="187" y="41"/>
                  </a:lnTo>
                  <a:lnTo>
                    <a:pt x="166" y="22"/>
                  </a:lnTo>
                  <a:lnTo>
                    <a:pt x="143" y="7"/>
                  </a:lnTo>
                  <a:lnTo>
                    <a:pt x="117" y="0"/>
                  </a:lnTo>
                  <a:lnTo>
                    <a:pt x="90" y="0"/>
                  </a:lnTo>
                  <a:lnTo>
                    <a:pt x="78" y="3"/>
                  </a:lnTo>
                  <a:lnTo>
                    <a:pt x="64" y="7"/>
                  </a:lnTo>
                  <a:lnTo>
                    <a:pt x="52" y="15"/>
                  </a:lnTo>
                  <a:lnTo>
                    <a:pt x="40" y="25"/>
                  </a:lnTo>
                  <a:lnTo>
                    <a:pt x="22" y="44"/>
                  </a:lnTo>
                  <a:lnTo>
                    <a:pt x="9" y="66"/>
                  </a:lnTo>
                  <a:lnTo>
                    <a:pt x="2" y="87"/>
                  </a:lnTo>
                  <a:lnTo>
                    <a:pt x="0" y="109"/>
                  </a:lnTo>
                  <a:lnTo>
                    <a:pt x="1" y="130"/>
                  </a:lnTo>
                  <a:lnTo>
                    <a:pt x="7" y="152"/>
                  </a:lnTo>
                  <a:lnTo>
                    <a:pt x="15" y="172"/>
                  </a:lnTo>
                  <a:lnTo>
                    <a:pt x="27" y="193"/>
                  </a:lnTo>
                  <a:lnTo>
                    <a:pt x="44" y="175"/>
                  </a:lnTo>
                  <a:lnTo>
                    <a:pt x="55" y="158"/>
                  </a:lnTo>
                  <a:lnTo>
                    <a:pt x="53" y="158"/>
                  </a:lnTo>
                  <a:lnTo>
                    <a:pt x="55" y="158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4" name="AutoShape 2" descr="data:image/jpeg;base64,/9j/4AAQSkZJRgABAQAAAQABAAD/2wCEAAkGBhQSEBQUExQUFBUUFBQWFBUXFxcVFhcYFRUVFRgXFBcYHCceGBkjGhcUHy8gIycpLCwsFx4xNTAqNSYrLCkBCQoKDgwOGg8PGiwlHyQqLiwsLCkvKiowLCwsLS4sKSwvLCksLCwpLCwsKSksKSwpLCwpLCwsLCkpLC4sKSwpKf/AABEIAIoBQAMBIgACEQEDEQH/xAAbAAABBQEBAAAAAAAAAAAAAAAAAQQFBgcCA//EAEsQAAIBAgMDBggKCAQGAwAAAAECAwARBBIhBQYxBxMiQVFhMnGBkZOxsvAUFzNSU1Ryc6HRFSM0NUKSweEWdKLSJENis8LxJYSj/8QAGwEBAAIDAQEAAAAAAAAAAAAAAAECAwQFBgf/xAA4EQACAQIEAwMKBQQDAAAAAAAAAQIDEQQSITEFQVETYXEGFCIzNIGRobHBIzJScvAVNUJTYuHx/9oADAMBAAIRAxEAPwDcaKKKAKKKKAKKKKAKKKKAKKKKASqTv7teaGSIRSMgZXJtbWxW1XGWYggW41ROUv5SH7L+ta0eIScaDaZ0eFwjUxMYyV0QA3qxX07/AIflXY3uxf0zeZfyqHpa8wsVW/Uz2nmOH5wXwJn/ABhi/pj5l/KnuC5QMQh/WZZF6xYKfIR/WqxQKvHG14u6kykuHYaStkRsGw9vRYpMyGxHhKfCU9/51EcoG9L4OFOaAzyMQCwuFAFybdZ4CqbuttEw4uMg9FmCOO0Np+BtUryx+BhvtyezXpsDifOIZnujz8eHQp8QhRlrFlb+M7HfSJ6NaPjOx30iejWqrSE1utns5cMwMd6cS2fGdjvpE9GKPjOx30iejFVSipLf0nBf6o/A2nk/3qfGxPzoGeMgEgWDBhcG3UdCKld4t5YcFHnlOp0RB4TnsA/r1VTeR3hifHH6mqn7/bUafHzEm6xsY0HUAmh87Xro8OwSxdbK9krs+Y8dyYTEThTWl9CT2rysYqQnmskK9VhnbysRbzCos8oOP+sv/Kn+2q+KK9rDh2FgrKC955d1qj5lg+MDH/WX/lT/AG0n+P8AHfWX8yf7ar5NLV/MsN/rj8ER2s+rNV5L94sRiZZxPKZAqIVvbS7MDwHcK0aso5GflsT93H7TVqUcxJItXiOLU4wxUowVlp9DrYaV6abPaikvS1yzaCiiigCiiigCiiigCiiigCiiigCiiigCiiigCiiigCuJBcaG3fXdecwFtdBQHEha4tw66ovKX8pD9h/WtXiUajW3d21R+Uv5SH7D+ta0OJezs6fB/a4+/wChS71PbO3JxMyBwERTquckEg8DYA2Hjpnu3gRNi4UIuua7DtCgtbzgVom2duvFPFBDEJXkBY3bKFQG1yQDXIwODhVg51NtjvcT4hVo1FSpb2u2ZptPZUmHfJKtjxUjVWHap66aVoHKJjIuZWNtZrhktxUcCSeoEXHf5Kz+tXG0I0amWL0N7huJniKWaa1+o72SP+Ii+8T2hVh5YvAw325PZFV7ZP7RF94ntCrDyxeBhvtv7Irr8G9XLxMFb+50P51MxrYtnwL+ggbC/wADfWwv4DddY6a2bZ37hH+Tf2GrtczP5SaRpW/UYwvDzUtIvDzUtEepWyNM5HeGJ8cfqas+3h/bMR99L7ZrQeR3hifHH6mrPt4f2zEffy+2a9N5P+tn+37nx7yp9sn4/Yj6m9zNjJisbHFIegczML2LZRfKPH6r1C092Jhp3xCDDX56+ZCGCkFRcm504Xr0+JT7GVpW036Hl6f5loa/vNuRhHwkmWKOJkjZkdVClcoJ1I4rpresQVri/vwrQd522w+FcYhUSFReUoUBZf8AqsxNu4WvWf2rl8GhOFOWaalryd7Gxi2m1ZWNF5GvlsT93H7TVqMZa5vw/vWXcjXy2J+7j9pq0+IdI634+uvOcZ9rn7vob2G9Wj2jWw43ruvOG1tK9K5BthRRRQBRRRQBRRRQBRRRQBRSUUAtFJRQC0UlFALRSUUAtcSsANda6rmQm2nGgPGa1xe/uao/KX8pD9l/WtXiVtRpf/3VH5S/lIfsP61rQ4l7Ozp8H9rj7/oQO6mOEWMiZrZSShPZnFr+e1apjI2KMYsgkK2Ute3dmtrasVtVq2Tv/LEgR0EuUABs2VtPnaEHx6VzOHYyFOLpzdjtcW4dUrTVWkr8mhvvNuvLAgmkk51nciQ24Ejo27tCPNVdtVg2/vlLiV5vKscZtceEzW11JGg8VV8Vo42VKVS9I6PDoVoUrVlZ8h3sn9oi+8T2hVh5Y/Aw3239kVX9kftEX3ie0KsHLH4GG+2/siuvwb1cvEw1v7nQ/nUzE1s2zv3CP8m/sNWMmts2FhGl2LHGts0mFKrfQXZSBfz12uZm8pWlCl+4xJeHmpat45K8bbhF/P8A2qpSIVJB4gkHxg2PqotDv4bG0MRpSknbc0rkd4Ynxx+pqz7eH9rxH38vtmtB5HeGJ8cfqas+3h/bMR9/L7Zr03k/62f7fufKfKn2yfj9iPFWjk1/ecPik9g1V6s/Js3/AMnD4pPYNei4h7NU/azzNH1i8TVN/f3bivuj6xWCVvO/kgOzcVqPkj6xWC1yPJ71U/H7G1jvzI0Xka+WxP3cftNWnw2zG1+v11mHI18tifu4/aatPibpHS3H11xOMe1z930NnC+rR7RMCNBau64jJtrXVcg3BaKSigFopKKAWikooBaKSigFvRektRagFvRektRagFvRektRagFvRektRagFriQG2htXVq4lAtrwoDiTNcW8vnqub3bsSYp4yjKMgYHNfrIPUO6rFIlyNfJRk6d7+SqVaUascstjJRrToTzw3M++LfEfSRf6vyo+LfEfSRf6vyq/rHxN+N+uk5vo+FxPGtL+mYfob/8AV8V+r6FB+LfEfSRf6vyribk7xABIaNiOoEgnzi1aE8Z0F/7138I6VrVD4XQ6ErjOKT/N8jIcFhmjxUaOpVhLGCD9oVOcsfgYb7b+zU5vnswF8PMAAyzRqx7QWFvMahOWJDzeHPVzjjylb/0NWwNDsHOHedTDYvznG0Kj0ez+ZmFOotrTqoVZ5lUCwVZGAA7AAdKa0tdA95UpU6uk0n4jz9OYn6xP6V/zpkT26+/GloqbEU6FKl+SKXgaXyO8MT44/U1UPa2EeXHzpGpd2nlCqBcnpmr5yOr0cSerNGL94Un+o89SO4WxVGIxmJYXY4iWND2KGJa3jJHmrrcOxawqqVOdlbxufJ/KKHa46S7/ALFWwvJDimUFpIUJ/h6TEeMgWr3HI5iPp4vM4P4CtVE/StauEjOov/apfGcW/wDJfBHHWEpmWnkfxP1iL/8AQ0nxOYj6eHzP+VanzfR48DxoZD0Tfhbrqq4xiltJfBE+a0+jKpuHuRJgZJWkkRxIqAZQdMpJ1v46t0ea5vw6qTJ0r38lEaWY3Nc+vWnXm5zd2zPCCgrI9Ywbam9d15xKLaV3WAyi3ovSWotQC3ovSWotQC3ovSWotQC3ovSWotQBRSZqL0AtFJelvQBRRS0AlFFJegFpGW/Gi9LQCZBRlFLSXoACCkyDspb0XpcAVFJzYvewrqkJoBtjsAsoAcXAZWHVqpBFJtHZcc8ZjlRXQ8QfX3GndqKjncspNbMrA5N8B9XXzt+dL8W+A+rr/M351ZqKtmZn87r/AK38WVn4t8B9XX+Zvzo+LfAfV1/mb86s1FqZmPO6/wCt/FjTZ2y44EEcSKijqA/E9ppNnbMSFWCXszvIbm/Sc5j5L08tRS7NZvM7vc55sXvYUoUV1SE1AEyDsoKDhajNXlLigFJvewvYEXN+FtevgKEHrloyivKHEgqp4ZuANr37PGOzuNeiOCLg3FBoKq24UtFcq4Pk40JOqKL0jOBxNqAWikVweBvXVAJRXDSgcSBx6+zjS84NNePD+1AdUUXrgzAcSNLdfbwoCp7Vxs8OJW0xcuZCIsgEeRUYqAeLSZgNAbnup3FjpWnjVjazrdRG4uvNE5y1yMubSx7B10r7CxDyBZJUaFZedBIPPaHMqXvYAHS/GwqxAVllJWRgjGTbuVzaO3jBiZi2Zo0hhIRbXzPI6kj8Kabc3ncwyKscsUkbQk3K3yO+huCRrYrbiL1IbW3eeWV3DKAywAA3/wCVKXN/GOFee2d2nmeZlZRziwAXvoYpM5vbtHCrRcNLlWp6o6m3uVS36pykdhK90sp0zAC92y31I7KWTe8AOwikZEkEWYWOZiQAEF9dDf8ACm826rc65UYZkkfOTLGXkW5uwUjQjsvwvXuu7jhCuZdcWJxxsEDKcvjsLVH4ZP4h1/iwBXzRSLIjogi0LMZBdMpBsb6+KxpjtfedzHIixSxSoImNyugaS2hvYjS1++nmP3dkeWSRXVWLQvFcEgNEpBDjsNyNO2m8+7mIkMrSPFmkSJeiGCrzcufruSCOvtqVk3Il2juhcFvCVzrlmlkaeRVjOS65QpYAjQIt+J7actvctktFIXaRojHpmV1XNY62tbr4W1pud2pUkaWJ0EnPSuuYEoUlCgq9rG91BuK9MNu04kjlZ1ZxM8stgQCWj5sKg7Bpxp6G5K7TY7Xe0MoywyGUyPHzPRzApYsSb2CgEa94rxTb5mnhCh4wJ5I5FawJtCXsQO8jzUr7uSrI0sTxiTnpXXMGKFJVVSrW1v0QbilwO7kqyrI8iMRO8rWBFw0XN2AN7WP4U9AememOllnxLQRyGFI0VpHUAuS98qrfQCwJvXZxUmES0rtiC7hYVCgSMSL5TwU8Cb9QFd7R2TLz3P4d0VyoR1kBKOAbqTlsQRc699eEuxMRIqu8yc9HIJI7IRGvRKlSL5iCCdb3HVVdLIs73fUWTe5VRi0UiukkcbRdEteQ2VlsbMD3VH7W3hkkCxok0TidEkAZA9ipYBW1Go9Rp2+7cr9OR0MrTQO2UEIqQm+VAbm+rantr1n3edsQZcy2M0Mltb2jjZCPHc1ZZEVfaNAu96Zvk35rPzfO3S182W+W+bLfTNakTe8GMPzT9Nyka3W7sM2Yi50UZfCNN8Luk0bgBcM0QctmaImbKSTlve2nzvFpXTbqNzES3jaSF5GGdS0bByxKsOPAjXqIp+GPxD3bfBQovFJn51YjGCpYMyllIINmUgcR39lKu9gym8UglEvNczoWLWDaEG1spvevKPdp7RE8wjJiFlYRoUUqqsAo6yelxNLiN3JDLJKjor88JI7glbc0I2Vx326qj8Mn8Qcyby5I80kMiPnCLGct3Yi4yNfKRxueqxr32VtsTM6FSjpbMhIbRuDBlJBBsfNTHGbDmniAmaEyLIHQBG5rQEZXBN2BueynewtkmIMXWBWY8IUKAAdRJ1bW5qryW7yyz5u4lr0XoorGZRttHHCGJ5CCQiliBxNhfS9N8bzrlDGBYdLVyt20AVgAbrYsfGBTvF4VZEZG1V1KsO4i1RkewZAABi8RYCw+SP483VlYo73PXE48868NhYYcyXv2sy2t5Kht38MsjIrqGHwLBmxFxcNIQfIbU/bdhi5c4qfMUyE2i8G5Nvk+0muxuzlKmOeWMrEkXR5s3WO9r5lOup4VdOKW5jak3exG8+HXCMqLGPhjjKvDTngT5SL+WpHdiZUwKMxAVRISTwADuSTXGF3UCGP9dKyxyGRUPN2zHNe9kB/iPXTiTZGTBSQRkt+rlVb2uS4Y6204mknFqyEYyTuyUSQEAjUEXB7jVcfaJhmxRVc7PPAiLfKCzRIBmPUK8ZsZNIsKRrioWGRW6CBLdEMWZr8AGtbjTjG7FEcUhZsRKzyI+ZApkVkAVSoAAsAOsUSS3EpOWw8wW1JZYXZY051JHjy5zkOQ2PSy37eqmW0Np8/h0bKUZcVCjoeKssq3F+sdh7662LsqUwEGSaFmmkkvaPOVY6ZwVIB67Cu03T11nmYGUSsp5uzOCDc2S/UOBqfRTDzNHvu14E3+Zn9s1xJvERE7BLsuIMCLewZswUEnqGutP8LgxAj2zNd5JCNCbsSxCgW8lV2HYM8iGQM0ZbEc8sMlgoGe4z5QWDaXte1QsrbbJeaKSQ9bHCTDzyTRRloOeXLfMpsnSAJHAg2rwxm2mVwyRi0IhDkuVH68rZVUDpWBGpt2V6x7ryMkgkndeeLtIkYTJ0xYgZ1LcO/zUy27sstJkiGJDNzAZgE5lghUh2Y/xKB1dYFWWW5R5rEltXeF43cJGrLFzXOMzWN5WAAQAG+mutqj9ufK4j/6H/fevafdmdmlXnQyTGIu7j9aOb1soVQnZqafLuyDnLyyOXMJJbJf9S5dQMqgcSb1HorYlqUiY17qLnu9/JRJIFBJNgAST3CmWzduwYi/MyxyW45WBI8Y41iUW1dIzNpbj257vfyUXPdTTaW2YcOAZpUjBNhmIFz3dtLs/a8U6loZEkA4lSDbx9lTklbNbTqLq9rjrXu9/JRr3e/kptgNrxTFxFIrmNsrhTfKddD36GnZqGmnZk77HNz3e/koue738lQGAz4JJpMZiQyNLdGa4EatwTWp34QuXPcZbZs17C1r3v2Wq0oWemq6kJ3Ornu9/JRc93v5KZbO27BOzLDKkhW2bKb2ve1/MfNT81VxcXZolO+xzr3UXPd7+SonEb3YRHyNiIgwNiuYE3va2nXfqqSxeMSKNpJGCIouzHQAd9WcJK109diFJPmemY91Fz3e/kqo7/bcZdm8/hpSMzplkQ8QT1Gp3D7USPCxyzSKo5uMs7GwuyjiT1k1kdCSgp9W1bvX/pVTV7Ejc93v5KTMe6mOz9v4fEXEM0chAuQrAkDtt2VVtpYDEwQATbREbNiLrI2YXS3yQ9dIUW3llo+jTEp2V1qXfMe738lGY934/lVQ3u2nLHj9nokjKkkjCRQdGAKeF5zS7sbUlfaePjd2ZIyuRSdF16uyr+ay7PtL8r/OxXtVmy+4t9z3e/ko17qiZ978Ij5GxEQYGxGYXvwsbddTANa8oSjurGRST2Zzr3Ua91d0lVLHOY93v5KLnu9/JVe3bdufxebFLOBLpGL/AKkXfoH3/hp2d78JnyfCIs9wuUMCbk2A0671ldKV7RV/czGpq2pLXPd7+SjMe738lNcdteKFkWSRUMhyoGNix00HfqKre2dn4iNcXI2O5mOQpzRN7Q9IXF+/hSnTzPV2+OpMpWLdc93v5KMx7vP/AGqBxe8MeDwMcs0nO9BAHGplYre47L2J1qD2KMfj5OfkkfC4Y+BEmjuO8kXF/nebtrJHDNxc27RXN830RV1FdJbl6ue78fypCT3VBb8Yt4dnTvGzI6quVgdR01HHxV7bFxLNs+KRmJc4cMWPEnJe/jvVFRfZqpyvYnP6WX3j2HZ4VswLXu51dyOmQTodOrTs1p1r3VmuA2/iDsKeYzOZVkIEl+kBmTQHymn0m2Zvh2zE5x8ssCtIt9HJB1btNbLwU7tXWl/krmNVl0/jL7r3e/koue738ldVEYze3CROUkxESsOKlhceO3CtKMJS/KrmZtLclST3e/ko17vfyVT9/NrSRPguakZBJOobKbBlJXQ92tWXaO2YcOAZpUjDXAzMBcjU27ayOjJRjL9V/kVU0210Hdz3Ulz3VHjaCYqCT4NOhJVlDoQ2RiDYm3ZxqATDzRYjBxy48ZgGzxm4M+rEW8QsPJSNK903Z9LMOdi4XPd7+Si57qpzbUl/Toh5xua5jNzd+jfLxtXWwNqSvtfGxNIxjjC5EJ6K+BwHlNZPNpWv/wAc3uvYr2qvbvsWzFSIFOcqFOhzEAa6W1rMt5MFh8Fi8HNg2VC0oSRUe65bre4voCCR/wCq0LbmwosXFzUwJTMGsCV1HDUVXxyVYH5knpGrNg6tKlrOT13SWj+ZWtGcvypeJE8psKOsWJSSOTmSA0JZWVgzDWwOvUD3eLXy5OWi+EYnELkgheyRxlwOGpNier/yNTi8lOAH/Lf0jUNyVYG/yb+kattYrDqh2OaXjZbb7X+Zi7Kpnz2Qx5M2vPtA6a4i4t2XkqU2xvJLFtTC4ZcnNzKS9wS3FvBN7DgOqvLcOCBGxKQQyxBJArGRiwfLmAK36tPxFR+/cMkOOwuMWJ5UiBVwguR4RHnzce6sTyVcVJNbrS/XLoSrxpLx+4/5Vf3a/wBuP2qht/8AaQOzcOiSDKxiEoRgTlydYB4X9VNN5t7JNoQfBosJOru6EFgbdE3109dT+G5KsEFXMj5sozESNxtqfPWWmoYaEO30ak3ZWfJd5WWapJ5OhKbtYHAwgfBTFd1UXVwzOBci+tydTUhvDKVwmIZTYrDKQesEIxBqK2VyeYTDzLNGjB0vlJdjxBGoPHjUlvP+xYn7iX/ttXOqOEqycZN689zYSag7q3gZJJsuJNl4ScLaWTEgM9zmIDHTxdEGtG332jE2zsQBIhJjIADKSdRwF6pu6W5k2Mw8Jmm/4VWZliXwrgkHW2lzfXXTsr2xu7eBimnj+CYhvg8fOZg7Wfweinfr+Brs13TnVSlJtxk3p46LVo04ZlHbc52zi0O70KhlLDm+jcZvCbqvepbe3DJiNlRBJkDwxxyZM69PLHYqRfja5HeK9Nj8neBnhSXmZY863ytI2YakWNPPipwPzH9I1YJYmhGS1kmpOWy58t+4yKnNrZapIqe40kcmPSdFTDpFAFl6QUPIwIOUE8Dxt/01M8qmNRocOFdGtiFJysDYWOuhqUbkrwBPyb+kf86T4qsD8yT0jUlisM66rXlpyt97hUqig4aEfvhikfaWzMjK1pXvlINtU42prs12GM2yVvmEbFbcb2a1qsOB5NsHDKkiI4ZGDL02tcd3XT5tkRYU4nFIjM7qWkFyc2UE2VToDWHzmlGOSF3pbXT/ACuW7KV7vr9jJnwkA2bhpFy8+2JAkN7va5sCOoeD562vHzlIZGFrqjsL8LhSdfNWO4zBR4uaMYTAzQu0ql2a/Nhb3OhFl7fJWxY6AvC6DiyMo7LlSP61k4lJPs79W7PldrvehGHT9KxD7lbffE4FZ5iisS+YgZVAViBxJtUv+lofpY/51/Ost2Tt04bBNgcTg8Q+rq+XS4Y30NvVRujuRFi55XeCWLDZQI1csrZrjr4sLBvOKrUwUE5zm7RvpazuuVtSY127Rjqz3wE5Ee22Q65mIK9hMmoI7r1EHBwLDsxogvOvMOeIN2uHXRh1WrRotg4fZuHnkiidwVBePMXLhbiwBv1Maz7DbNTE4yD4Lg5oLSq8hYtkCqQdL6KBY6VuYetGblJXUVz01tG1nqYZwcbJ7/8AZauUhrYjZx4WxFyeFgGi4085Rtoxts6ULIhPQsAwJ8MdQNRG88L7Rx8WHEEixYeRhLKbhSDlvlPiFh46mByU4H5j+katSLpUo0nVbvHWys+d+pltOTllWjGmJ2VFjdm4SI4iOMokLE3UnSPKRYnTj+FRW0d35YIXlj2q7NGpZUz8covbwz6qsHxU4D5j+kaj4qcD8yT0jUhiqUNFN2vezinv7w6U3yV/Eitp7xDE7BdpGXnWQBhcAkrIBcL32vVh2Li0TZkIZlUnCi1yBfodV6Z/FVgfmSekajeDdvBn4LDKkjlQY4Qr2IUZczOWYXA6PfWOdTDytCF7ZnLbbTbcsozWrttYp+z51G706ZlzGQnLcXPSTq41KTfvHZH+WX2Wqc+KrA/Mk9I1TDbqwGWCXK2fDoEiOY2AAtqOvjWWpjKN24X1zP4qxWNGdte75EhtFysMhGhCOQe8KaxV9lx/oVcRl/XNiSC+ua1zoPHato2r8hL92/smsp3Q3PnxuFjDzhcKspbmwOkWU669V9dbnjwqOHTVOEpylZKSv376DEJuSSXImd+8ajfo6zocsyFrMDYdDU2OlHKdEjiHEpJHJzJytCSrKyswucoN+oA93iqXHJVgfmP6RqVeSrAA35t/SNUwxOHg4NSl6N+S1v7w6VR30Wv2ITk4aIT4rEqUghkISKIuB4JuSQT1f1Ne+9ONQ7YwDB0Ki9yGBA1PE30qUPJVgPo39I350fFVgfmP6RqPE4Z1XVvLVW27rddR2dTLlsiKbGx/4hD50y/B7Zswy3ynS97V77qyhttY8qQQVSxGo/g66ffFVgfmSekapPYG52HwbM0CspZQpuxbQG/A1jqYihkag3fKo6rvv1LRpzvr1uTtFLRXJNsSilooBKLUtFAJailooBKht7NkS4nDmKKTmizAO2uqa5l043FTVJVoTcJKS3RDV1ZkfsHZC4XDxwqSQi2ueJPEk+M3qQtRQKhycm5PcJJKwUtFFQSFJS0UAlFLRQCWpCK6pKAru0NmYxsRI8eICRNCyoltVkK2D8OF9akdg4aaOBFxEgklF8zjgdTbqHVapClrJKo5RyuxRRV7hRagUtYy4lqKWigEopaKASmuK2XFKQZI0cr4JZQxHXpfhwp3RUptbAQCiloqARG82zZZ8M8UMnNO9hn18G/SGnaLiut29hLhMOkKG4W5LH+Jibk92tSZpav2ssnZ8r3K5VfMFLRRVCwlFLRQCUUtFAf/2Q=="/>
          <p:cNvSpPr>
            <a:spLocks noChangeAspect="1" noChangeArrowheads="1"/>
          </p:cNvSpPr>
          <p:nvPr/>
        </p:nvSpPr>
        <p:spPr bwMode="auto">
          <a:xfrm>
            <a:off x="9082088" y="-635000"/>
            <a:ext cx="304800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915" y="327004"/>
            <a:ext cx="2162498" cy="120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5" y="228600"/>
            <a:ext cx="1814045" cy="1280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2" descr="http://www.naseej.net/getattachment/cdd2f7ae-e599-4a85-8679-59b0b2801142/.asp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303213"/>
            <a:ext cx="1143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038687"/>
              </p:ext>
            </p:extLst>
          </p:nvPr>
        </p:nvGraphicFramePr>
        <p:xfrm>
          <a:off x="609601" y="914400"/>
          <a:ext cx="8153398" cy="5464747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2460607"/>
                <a:gridCol w="2460607"/>
                <a:gridCol w="969883"/>
                <a:gridCol w="969883"/>
                <a:gridCol w="1292418"/>
              </a:tblGrid>
              <a:tr h="1505553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dirty="0">
                          <a:effectLst/>
                        </a:rPr>
                        <a:t>المتغيِّر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dirty="0">
                          <a:effectLst/>
                        </a:rPr>
                        <a:t>"أعضاء هيئة التدريس"</a:t>
                      </a:r>
                      <a:endParaRPr lang="en-US" sz="1800" dirty="0">
                        <a:effectLst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dirty="0">
                          <a:effectLst/>
                        </a:rPr>
                        <a:t>الفئات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dirty="0">
                          <a:effectLst/>
                        </a:rPr>
                        <a:t>التكرار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dirty="0">
                          <a:effectLst/>
                        </a:rPr>
                        <a:t>%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400" dirty="0">
                          <a:effectLst/>
                        </a:rPr>
                        <a:t>مجموع العينة كلها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9819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 dirty="0">
                          <a:effectLst/>
                        </a:rPr>
                        <a:t>المؤهل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 dirty="0">
                          <a:effectLst/>
                        </a:rPr>
                        <a:t>تربوي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18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45%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40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7981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 dirty="0">
                          <a:effectLst/>
                        </a:rPr>
                        <a:t>غير تربوي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22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>
                          <a:effectLst/>
                        </a:rPr>
                        <a:t>55%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479819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الخبرة في استخدام الإنترنت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كبيرة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 dirty="0">
                          <a:effectLst/>
                        </a:rPr>
                        <a:t>23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57.5%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40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51286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 dirty="0">
                          <a:effectLst/>
                        </a:rPr>
                        <a:t>متوسطة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17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42.5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479819">
                <a:tc row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 dirty="0">
                          <a:effectLst/>
                        </a:rPr>
                        <a:t>الخبرة التدريسية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1-5 سنوات(حديثة)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14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35.5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rowSpan="3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40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99268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 dirty="0">
                          <a:effectLst/>
                        </a:rPr>
                        <a:t>6-10 سنوات(متوسطة)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15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37.5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  <a:tr h="47981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11- فأكثر(كبيرة)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800">
                          <a:effectLst/>
                        </a:rPr>
                        <a:t>11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effectLst/>
                        </a:rPr>
                        <a:t>27.5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2819400" y="76200"/>
            <a:ext cx="2514600" cy="762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400" dirty="0" smtClean="0"/>
              <a:t>عينة البحث </a:t>
            </a:r>
            <a:endParaRPr lang="ar-SA" sz="4400" dirty="0"/>
          </a:p>
        </p:txBody>
      </p:sp>
    </p:spTree>
    <p:extLst>
      <p:ext uri="{BB962C8B-B14F-4D97-AF65-F5344CB8AC3E}">
        <p14:creationId xmlns:p14="http://schemas.microsoft.com/office/powerpoint/2010/main" val="1535360509"/>
      </p:ext>
    </p:extLst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81" name="Rectangle 1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50406" y="171449"/>
            <a:ext cx="2751137" cy="742951"/>
          </a:xfrm>
          <a:prstGeom prst="rect">
            <a:avLst/>
          </a:prstGeom>
          <a:gradFill rotWithShape="0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1"/>
          </a:gradFill>
          <a:ln w="28575">
            <a:solidFill>
              <a:srgbClr val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FF0000"/>
            </a:outerShdw>
          </a:effectLst>
        </p:spPr>
        <p:txBody>
          <a:bodyPr lIns="92075" tIns="46038" rIns="92075" bIns="46038" anchor="ctr"/>
          <a:lstStyle/>
          <a:p>
            <a:pPr algn="ctr" defTabSz="762000">
              <a:lnSpc>
                <a:spcPct val="140000"/>
              </a:lnSpc>
              <a:spcBef>
                <a:spcPct val="50000"/>
              </a:spcBef>
              <a:buFontTx/>
              <a:buNone/>
              <a:defRPr/>
            </a:pPr>
            <a:r>
              <a:rPr lang="ar-SA" sz="3600" u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Simplified Arabic" pitchFamily="2" charset="-78"/>
              </a:rPr>
              <a:t>نتائج الدراسة </a:t>
            </a:r>
            <a:endParaRPr lang="en-US" sz="3600" u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Simplified Arabic" pitchFamily="2" charset="-78"/>
            </a:endParaRPr>
          </a:p>
        </p:txBody>
      </p:sp>
      <p:sp>
        <p:nvSpPr>
          <p:cNvPr id="109685" name="AutoShape 117"/>
          <p:cNvSpPr>
            <a:spLocks noChangeArrowheads="1"/>
          </p:cNvSpPr>
          <p:nvPr/>
        </p:nvSpPr>
        <p:spPr bwMode="auto">
          <a:xfrm rot="5400000">
            <a:off x="4092574" y="457994"/>
            <a:ext cx="1066800" cy="1979612"/>
          </a:xfrm>
          <a:prstGeom prst="notchedRight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8200"/>
              </a:gs>
              <a:gs pos="5001">
                <a:srgbClr val="FF0000"/>
              </a:gs>
              <a:gs pos="17501">
                <a:srgbClr val="BA0066"/>
              </a:gs>
              <a:gs pos="35000">
                <a:srgbClr val="66008F"/>
              </a:gs>
              <a:gs pos="50000">
                <a:srgbClr val="000082"/>
              </a:gs>
              <a:gs pos="65000">
                <a:srgbClr val="66008F"/>
              </a:gs>
              <a:gs pos="82500">
                <a:srgbClr val="BA0066"/>
              </a:gs>
              <a:gs pos="95000">
                <a:srgbClr val="FF0000"/>
              </a:gs>
              <a:gs pos="100000">
                <a:srgbClr val="FF82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rot="10800000" vert="eaVert" wrap="none" lIns="97200" tIns="50400" rIns="97200" bIns="50400" anchor="ctr"/>
          <a:lstStyle/>
          <a:p>
            <a:pPr algn="ctr" eaLnBrk="1" hangingPunct="1">
              <a:buFontTx/>
              <a:buNone/>
              <a:defRPr/>
            </a:pPr>
            <a:r>
              <a:rPr lang="ar-SA" sz="3200" u="none" dirty="0">
                <a:solidFill>
                  <a:schemeClr val="bg1"/>
                </a:solidFill>
                <a:latin typeface="Tahoma" pitchFamily="34" charset="0"/>
              </a:rPr>
              <a:t> الأول</a:t>
            </a:r>
            <a:endParaRPr lang="en-US" sz="3200" u="none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-4763" y="2005012"/>
            <a:ext cx="9144000" cy="233838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 rtl="1"/>
            <a:r>
              <a:rPr lang="en-US" sz="3200" b="1" dirty="0">
                <a:solidFill>
                  <a:schemeClr val="tx1"/>
                </a:solidFill>
                <a:cs typeface="+mj-cs"/>
              </a:rPr>
              <a:t> </a:t>
            </a:r>
            <a:r>
              <a:rPr lang="ar-SA" sz="3200" b="1" dirty="0" smtClean="0">
                <a:solidFill>
                  <a:schemeClr val="tx1"/>
                </a:solidFill>
                <a:cs typeface="+mj-cs"/>
              </a:rPr>
              <a:t>باستخدام (</a:t>
            </a:r>
            <a:r>
              <a:rPr lang="en-US" sz="3200" b="1" dirty="0" smtClean="0">
                <a:solidFill>
                  <a:schemeClr val="tx1"/>
                </a:solidFill>
                <a:cs typeface="+mj-cs"/>
              </a:rPr>
              <a:t>q</a:t>
            </a:r>
            <a:r>
              <a:rPr lang="en-US" sz="2800" b="1" dirty="0" smtClean="0">
                <a:solidFill>
                  <a:schemeClr val="tx1"/>
                </a:solidFill>
                <a:cs typeface="+mj-cs"/>
              </a:rPr>
              <a:t>2</a:t>
            </a:r>
            <a:r>
              <a:rPr lang="ar-SA" sz="3200" b="1" dirty="0" smtClean="0">
                <a:solidFill>
                  <a:schemeClr val="tx1"/>
                </a:solidFill>
                <a:cs typeface="+mj-cs"/>
              </a:rPr>
              <a:t>) تبين وجود فروق دالة إحصائيًا عند مستويي الدلالة (0.01؛ 0.05) بين التكرارات الملاحظة  و التكرارات المتوقعة لعينة البحث من أعضاء هيئة الدريس بمعاهد تعليم اللغة العربية لغير الناطقين بها .</a:t>
            </a:r>
            <a:endParaRPr lang="ar-SA" sz="2400" dirty="0">
              <a:solidFill>
                <a:schemeClr val="tx1"/>
              </a:solidFill>
              <a:cs typeface="+mj-cs"/>
            </a:endParaRPr>
          </a:p>
        </p:txBody>
      </p:sp>
      <p:graphicFrame>
        <p:nvGraphicFramePr>
          <p:cNvPr id="5" name="مخطط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870493"/>
              </p:ext>
            </p:extLst>
          </p:nvPr>
        </p:nvGraphicFramePr>
        <p:xfrm>
          <a:off x="2057400" y="3810000"/>
          <a:ext cx="4405132" cy="30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81" name="Rectangle 1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250406" y="228600"/>
            <a:ext cx="2751137" cy="742951"/>
          </a:xfrm>
          <a:prstGeom prst="rect">
            <a:avLst/>
          </a:prstGeom>
          <a:gradFill rotWithShape="0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1"/>
          </a:gradFill>
          <a:ln w="28575">
            <a:solidFill>
              <a:srgbClr val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FF0000"/>
            </a:outerShdw>
          </a:effectLst>
        </p:spPr>
        <p:txBody>
          <a:bodyPr lIns="92075" tIns="46038" rIns="92075" bIns="46038" anchor="ctr"/>
          <a:lstStyle/>
          <a:p>
            <a:pPr algn="ctr" defTabSz="762000">
              <a:lnSpc>
                <a:spcPct val="140000"/>
              </a:lnSpc>
              <a:spcBef>
                <a:spcPct val="50000"/>
              </a:spcBef>
              <a:buFontTx/>
              <a:buNone/>
              <a:defRPr/>
            </a:pPr>
            <a:r>
              <a:rPr lang="ar-SA" sz="3600" u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Simplified Arabic" pitchFamily="2" charset="-78"/>
              </a:rPr>
              <a:t>نتائج الدراسة </a:t>
            </a:r>
            <a:endParaRPr lang="en-US" sz="3600" u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Simplified Arabic" pitchFamily="2" charset="-78"/>
            </a:endParaRPr>
          </a:p>
        </p:txBody>
      </p:sp>
      <p:sp>
        <p:nvSpPr>
          <p:cNvPr id="109685" name="AutoShape 117"/>
          <p:cNvSpPr>
            <a:spLocks noChangeArrowheads="1"/>
          </p:cNvSpPr>
          <p:nvPr/>
        </p:nvSpPr>
        <p:spPr bwMode="auto">
          <a:xfrm rot="5400000">
            <a:off x="4088736" y="838994"/>
            <a:ext cx="1066800" cy="1979612"/>
          </a:xfrm>
          <a:prstGeom prst="notchedRight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8200"/>
              </a:gs>
              <a:gs pos="5001">
                <a:srgbClr val="FF0000"/>
              </a:gs>
              <a:gs pos="17501">
                <a:srgbClr val="BA0066"/>
              </a:gs>
              <a:gs pos="35000">
                <a:srgbClr val="66008F"/>
              </a:gs>
              <a:gs pos="50000">
                <a:srgbClr val="000082"/>
              </a:gs>
              <a:gs pos="65000">
                <a:srgbClr val="66008F"/>
              </a:gs>
              <a:gs pos="82500">
                <a:srgbClr val="BA0066"/>
              </a:gs>
              <a:gs pos="95000">
                <a:srgbClr val="FF0000"/>
              </a:gs>
              <a:gs pos="100000">
                <a:srgbClr val="FF82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rot="10800000" vert="eaVert" wrap="none" lIns="97200" tIns="50400" rIns="97200" bIns="50400" anchor="ctr"/>
          <a:lstStyle/>
          <a:p>
            <a:pPr algn="ctr" eaLnBrk="1" hangingPunct="1">
              <a:buFontTx/>
              <a:buNone/>
              <a:defRPr/>
            </a:pPr>
            <a:r>
              <a:rPr lang="ar-SA" sz="3200" u="none" dirty="0" smtClean="0">
                <a:solidFill>
                  <a:schemeClr val="bg1"/>
                </a:solidFill>
                <a:latin typeface="Tahoma" pitchFamily="34" charset="0"/>
              </a:rPr>
              <a:t>الثاني</a:t>
            </a:r>
            <a:endParaRPr lang="en-US" sz="3200" u="none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152400" y="3200400"/>
            <a:ext cx="8939473" cy="3200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r" rtl="1"/>
            <a:r>
              <a:rPr lang="ar-SA" sz="3600" b="1" dirty="0" smtClean="0"/>
              <a:t>باستخدام (ت) تبيَّن وجود فرق ذو دلالة إحصائي عند مستوى (0.01)   بين متوسطي درجات أعضاء هيئة التدريس  من التربويين و غير التربويين ، في الاستبانة كلها </a:t>
            </a:r>
            <a:r>
              <a:rPr lang="ar-SA" sz="3600" b="1" dirty="0" smtClean="0">
                <a:solidFill>
                  <a:srgbClr val="FF0000"/>
                </a:solidFill>
              </a:rPr>
              <a:t>لصالح غير التربويين </a:t>
            </a:r>
            <a:r>
              <a:rPr lang="ar-SA" sz="3600" b="1" dirty="0" smtClean="0"/>
              <a:t>في تحديد التحديات التي تعوق استخدام التعلم الإلكتروني بمعاهد تعليم اللغة العربية لغير الناطقين بها .</a:t>
            </a:r>
            <a:endParaRPr lang="ar-SA" sz="2400" dirty="0">
              <a:cs typeface="+mj-cs"/>
            </a:endParaRPr>
          </a:p>
        </p:txBody>
      </p:sp>
      <p:pic>
        <p:nvPicPr>
          <p:cNvPr id="7" name="Picture 2" descr="http://www.naseej.net/getattachment/cdd2f7ae-e599-4a85-8679-59b0b2801142/.aspx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57200"/>
            <a:ext cx="1143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09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96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96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96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9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81" grpId="0" animBg="1" autoUpdateAnimBg="0"/>
      <p:bldP spid="10968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81" name="Rectangle 1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50406" y="171449"/>
            <a:ext cx="2751137" cy="742951"/>
          </a:xfrm>
          <a:prstGeom prst="rect">
            <a:avLst/>
          </a:prstGeom>
          <a:gradFill rotWithShape="0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1"/>
          </a:gradFill>
          <a:ln w="28575">
            <a:solidFill>
              <a:srgbClr val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FF0000"/>
            </a:outerShdw>
          </a:effectLst>
        </p:spPr>
        <p:txBody>
          <a:bodyPr lIns="92075" tIns="46038" rIns="92075" bIns="46038" anchor="ctr"/>
          <a:lstStyle/>
          <a:p>
            <a:pPr algn="ctr" defTabSz="762000">
              <a:lnSpc>
                <a:spcPct val="140000"/>
              </a:lnSpc>
              <a:spcBef>
                <a:spcPct val="50000"/>
              </a:spcBef>
              <a:buFontTx/>
              <a:buNone/>
              <a:defRPr/>
            </a:pPr>
            <a:r>
              <a:rPr lang="ar-SA" sz="3600" u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Simplified Arabic" pitchFamily="2" charset="-78"/>
              </a:rPr>
              <a:t>نتائج الدراسة </a:t>
            </a:r>
            <a:endParaRPr lang="en-US" sz="3600" u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Simplified Arabic" pitchFamily="2" charset="-78"/>
            </a:endParaRPr>
          </a:p>
        </p:txBody>
      </p:sp>
      <p:sp>
        <p:nvSpPr>
          <p:cNvPr id="109685" name="AutoShape 117"/>
          <p:cNvSpPr>
            <a:spLocks noChangeArrowheads="1"/>
          </p:cNvSpPr>
          <p:nvPr/>
        </p:nvSpPr>
        <p:spPr bwMode="auto">
          <a:xfrm rot="5400000">
            <a:off x="4126333" y="648976"/>
            <a:ext cx="1066800" cy="1979612"/>
          </a:xfrm>
          <a:prstGeom prst="notchedRight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8200"/>
              </a:gs>
              <a:gs pos="5001">
                <a:srgbClr val="FF0000"/>
              </a:gs>
              <a:gs pos="17501">
                <a:srgbClr val="BA0066"/>
              </a:gs>
              <a:gs pos="35000">
                <a:srgbClr val="66008F"/>
              </a:gs>
              <a:gs pos="50000">
                <a:srgbClr val="000082"/>
              </a:gs>
              <a:gs pos="65000">
                <a:srgbClr val="66008F"/>
              </a:gs>
              <a:gs pos="82500">
                <a:srgbClr val="BA0066"/>
              </a:gs>
              <a:gs pos="95000">
                <a:srgbClr val="FF0000"/>
              </a:gs>
              <a:gs pos="100000">
                <a:srgbClr val="FF82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rot="10800000" vert="eaVert" wrap="none" lIns="97200" tIns="50400" rIns="97200" bIns="50400" anchor="ctr"/>
          <a:lstStyle/>
          <a:p>
            <a:pPr algn="ctr" eaLnBrk="1" hangingPunct="1">
              <a:buFontTx/>
              <a:buNone/>
              <a:defRPr/>
            </a:pPr>
            <a:r>
              <a:rPr lang="ar-SA" sz="3200" u="none" dirty="0">
                <a:solidFill>
                  <a:schemeClr val="bg1"/>
                </a:solidFill>
                <a:latin typeface="Tahoma" pitchFamily="34" charset="0"/>
              </a:rPr>
              <a:t> </a:t>
            </a:r>
            <a:r>
              <a:rPr lang="ar-SA" sz="3200" u="none" dirty="0" smtClean="0">
                <a:solidFill>
                  <a:schemeClr val="bg1"/>
                </a:solidFill>
                <a:latin typeface="Tahoma" pitchFamily="34" charset="0"/>
              </a:rPr>
              <a:t>الثالث</a:t>
            </a:r>
            <a:endParaRPr lang="en-US" sz="3200" u="none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76200" y="2363164"/>
            <a:ext cx="9005888" cy="4037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justLow" rtl="1"/>
            <a:endParaRPr lang="ar-SA" sz="3200" b="1" dirty="0" smtClean="0"/>
          </a:p>
          <a:p>
            <a:pPr lvl="0" algn="justLow" rtl="1"/>
            <a:endParaRPr lang="ar-SA" sz="3200" b="1" dirty="0"/>
          </a:p>
          <a:p>
            <a:pPr lvl="0" algn="justLow" rtl="1"/>
            <a:r>
              <a:rPr lang="ar-SA" sz="3600" b="1" dirty="0" smtClean="0"/>
              <a:t>لا </a:t>
            </a:r>
            <a:r>
              <a:rPr lang="ar-SA" sz="3600" b="1" dirty="0"/>
              <a:t>يوجد فرق دال إحصائياً عند مستوي ≤ </a:t>
            </a:r>
            <a:r>
              <a:rPr lang="en-US" sz="4000" b="1" dirty="0"/>
              <a:t>0.05</a:t>
            </a:r>
            <a:r>
              <a:rPr lang="ar-SA" sz="4000" b="1" dirty="0"/>
              <a:t>  بين متوسطي درجات أعضاء هيئة التدريس </a:t>
            </a:r>
            <a:r>
              <a:rPr lang="ar-SA" sz="4000" b="1" dirty="0" smtClean="0">
                <a:solidFill>
                  <a:srgbClr val="FF0000"/>
                </a:solidFill>
              </a:rPr>
              <a:t>ذوي </a:t>
            </a:r>
            <a:r>
              <a:rPr lang="ar-SA" sz="4000" b="1" dirty="0">
                <a:solidFill>
                  <a:srgbClr val="FF0000"/>
                </a:solidFill>
              </a:rPr>
              <a:t>الخبرة  الكبيرة </a:t>
            </a:r>
            <a:r>
              <a:rPr lang="ar-SA" sz="4000" b="1" dirty="0" smtClean="0">
                <a:solidFill>
                  <a:srgbClr val="FF0000"/>
                </a:solidFill>
              </a:rPr>
              <a:t>والخبرة المتوسِّطة في </a:t>
            </a:r>
            <a:r>
              <a:rPr lang="ar-SA" sz="4000" b="1" dirty="0">
                <a:solidFill>
                  <a:srgbClr val="FF0000"/>
                </a:solidFill>
              </a:rPr>
              <a:t>استخدام الإنترنت </a:t>
            </a:r>
            <a:r>
              <a:rPr lang="ar-SA" sz="4000" b="1" dirty="0" smtClean="0"/>
              <a:t>علي </a:t>
            </a:r>
            <a:r>
              <a:rPr lang="ar-SA" sz="4000" b="1" dirty="0"/>
              <a:t>استبانة تحديات استخدام </a:t>
            </a:r>
            <a:r>
              <a:rPr lang="ar-SA" sz="4000" b="1" dirty="0" smtClean="0"/>
              <a:t>التَّعلُّم الإلكتروني </a:t>
            </a:r>
            <a:r>
              <a:rPr lang="ar-SA" sz="4000" b="1" dirty="0"/>
              <a:t>في معاهد تعليم اللغة العربية لغير الناطقين </a:t>
            </a:r>
            <a:r>
              <a:rPr lang="ar-SA" sz="4000" b="1" dirty="0" smtClean="0"/>
              <a:t>بها.</a:t>
            </a:r>
            <a:endParaRPr lang="en-US" sz="4000" dirty="0"/>
          </a:p>
          <a:p>
            <a:pPr algn="justLow" rtl="1"/>
            <a:endParaRPr lang="ar-SA" sz="4000" dirty="0">
              <a:cs typeface="+mj-cs"/>
            </a:endParaRPr>
          </a:p>
        </p:txBody>
      </p:sp>
      <p:sp>
        <p:nvSpPr>
          <p:cNvPr id="3" name="AutoShape 2" descr="data:image/jpeg;base64,/9j/4AAQSkZJRgABAQAAAQABAAD/2wCEAAkGBhQSEBQUExQUFBUUFBQWFBUXFxcVFhcYFRUVFRgXFBcYHCceGBkjGhcUHy8gIycpLCwsFx4xNTAqNSYrLCkBCQoKDgwOGg8PGiwlHyQqLiwsLCkvKiowLCwsLS4sKSwvLCksLCwpLCwsKSksKSwpLCwpLCwsLCkpLC4sKSwpKf/AABEIAIoBQAMBIgACEQEDEQH/xAAbAAABBQEBAAAAAAAAAAAAAAAAAQQFBgcCA//EAEsQAAIBAgMDBggKCAQGAwAAAAECAwARBBIhBQYxBxMiQVFhMnGBkZOxsvAUFzNSU1Ryc6HRFSM0NUKSweEWdKLSJENis8LxJYSj/8QAGwEBAAIDAQEAAAAAAAAAAAAAAAECAwQFBgf/xAA4EQACAQIEAwMKBQQDAAAAAAAAAQIDEQQSITEFQVETYXEGFCIzNIGRobHBIzJScvAVNUJTYuHx/9oADAMBAAIRAxEAPwDcaKKKAKKKKAKKKKAKKKKAKKKKASqTv7teaGSIRSMgZXJtbWxW1XGWYggW41ROUv5SH7L+ta0eIScaDaZ0eFwjUxMYyV0QA3qxX07/AIflXY3uxf0zeZfyqHpa8wsVW/Uz2nmOH5wXwJn/ABhi/pj5l/KnuC5QMQh/WZZF6xYKfIR/WqxQKvHG14u6kykuHYaStkRsGw9vRYpMyGxHhKfCU9/51EcoG9L4OFOaAzyMQCwuFAFybdZ4CqbuttEw4uMg9FmCOO0Np+BtUryx+BhvtyezXpsDifOIZnujz8eHQp8QhRlrFlb+M7HfSJ6NaPjOx30iejWqrSE1utns5cMwMd6cS2fGdjvpE9GKPjOx30iejFVSipLf0nBf6o/A2nk/3qfGxPzoGeMgEgWDBhcG3UdCKld4t5YcFHnlOp0RB4TnsA/r1VTeR3hifHH6mqn7/bUafHzEm6xsY0HUAmh87Xro8OwSxdbK9krs+Y8dyYTEThTWl9CT2rysYqQnmskK9VhnbysRbzCos8oOP+sv/Kn+2q+KK9rDh2FgrKC955d1qj5lg+MDH/WX/lT/AG0n+P8AHfWX8yf7ar5NLV/MsN/rj8ER2s+rNV5L94sRiZZxPKZAqIVvbS7MDwHcK0aso5GflsT93H7TVqUcxJItXiOLU4wxUowVlp9DrYaV6abPaikvS1yzaCiiigCiiigCiiigCiiigCiiigCiiigCiiigCiiigCuJBcaG3fXdecwFtdBQHEha4tw66ovKX8pD9h/WtXiUajW3d21R+Uv5SH7D+ta0OJezs6fB/a4+/wChS71PbO3JxMyBwERTquckEg8DYA2Hjpnu3gRNi4UIuua7DtCgtbzgVom2duvFPFBDEJXkBY3bKFQG1yQDXIwODhVg51NtjvcT4hVo1FSpb2u2ZptPZUmHfJKtjxUjVWHap66aVoHKJjIuZWNtZrhktxUcCSeoEXHf5Kz+tXG0I0amWL0N7huJniKWaa1+o72SP+Ii+8T2hVh5YvAw325PZFV7ZP7RF94ntCrDyxeBhvtv7Irr8G9XLxMFb+50P51MxrYtnwL+ggbC/wADfWwv4DddY6a2bZ37hH+Tf2GrtczP5SaRpW/UYwvDzUtIvDzUtEepWyNM5HeGJ8cfqas+3h/bMR99L7ZrQeR3hifHH6mrPt4f2zEffy+2a9N5P+tn+37nx7yp9sn4/Yj6m9zNjJisbHFIegczML2LZRfKPH6r1C092Jhp3xCDDX56+ZCGCkFRcm504Xr0+JT7GVpW036Hl6f5loa/vNuRhHwkmWKOJkjZkdVClcoJ1I4rpresQVri/vwrQd522w+FcYhUSFReUoUBZf8AqsxNu4WvWf2rl8GhOFOWaalryd7Gxi2m1ZWNF5GvlsT93H7TVqMZa5vw/vWXcjXy2J+7j9pq0+IdI634+uvOcZ9rn7vob2G9Wj2jWw43ruvOG1tK9K5BthRRRQBRRRQBRRRQBRRRQBRSUUAtFJRQC0UlFALRSUUAtcSsANda6rmQm2nGgPGa1xe/uao/KX8pD9l/WtXiVtRpf/3VH5S/lIfsP61rQ4l7Ozp8H9rj7/oQO6mOEWMiZrZSShPZnFr+e1apjI2KMYsgkK2Ute3dmtrasVtVq2Tv/LEgR0EuUABs2VtPnaEHx6VzOHYyFOLpzdjtcW4dUrTVWkr8mhvvNuvLAgmkk51nciQ24Ejo27tCPNVdtVg2/vlLiV5vKscZtceEzW11JGg8VV8Vo42VKVS9I6PDoVoUrVlZ8h3sn9oi+8T2hVh5Y/Aw3239kVX9kftEX3ie0KsHLH4GG+2/siuvwb1cvEw1v7nQ/nUzE1s2zv3CP8m/sNWMmts2FhGl2LHGts0mFKrfQXZSBfz12uZm8pWlCl+4xJeHmpat45K8bbhF/P8A2qpSIVJB4gkHxg2PqotDv4bG0MRpSknbc0rkd4Ynxx+pqz7eH9rxH38vtmtB5HeGJ8cfqas+3h/bMR9/L7Zr03k/62f7fufKfKn2yfj9iPFWjk1/ecPik9g1V6s/Js3/AMnD4pPYNei4h7NU/azzNH1i8TVN/f3bivuj6xWCVvO/kgOzcVqPkj6xWC1yPJ71U/H7G1jvzI0Xka+WxP3cftNWnw2zG1+v11mHI18tifu4/aatPibpHS3H11xOMe1z930NnC+rR7RMCNBau64jJtrXVcg3BaKSigFopKKAWikooBaKSigFvRektRagFvRektRagFvRektRagFvRektRagFriQG2htXVq4lAtrwoDiTNcW8vnqub3bsSYp4yjKMgYHNfrIPUO6rFIlyNfJRk6d7+SqVaUascstjJRrToTzw3M++LfEfSRf6vyo+LfEfSRf6vyq/rHxN+N+uk5vo+FxPGtL+mYfob/8AV8V+r6FB+LfEfSRf6vyribk7xABIaNiOoEgnzi1aE8Z0F/7138I6VrVD4XQ6ErjOKT/N8jIcFhmjxUaOpVhLGCD9oVOcsfgYb7b+zU5vnswF8PMAAyzRqx7QWFvMahOWJDzeHPVzjjylb/0NWwNDsHOHedTDYvznG0Kj0ez+ZmFOotrTqoVZ5lUCwVZGAA7AAdKa0tdA95UpU6uk0n4jz9OYn6xP6V/zpkT26+/GloqbEU6FKl+SKXgaXyO8MT44/U1UPa2EeXHzpGpd2nlCqBcnpmr5yOr0cSerNGL94Un+o89SO4WxVGIxmJYXY4iWND2KGJa3jJHmrrcOxawqqVOdlbxufJ/KKHa46S7/ALFWwvJDimUFpIUJ/h6TEeMgWr3HI5iPp4vM4P4CtVE/StauEjOov/apfGcW/wDJfBHHWEpmWnkfxP1iL/8AQ0nxOYj6eHzP+VanzfR48DxoZD0Tfhbrqq4xiltJfBE+a0+jKpuHuRJgZJWkkRxIqAZQdMpJ1v46t0ea5vw6qTJ0r38lEaWY3Nc+vWnXm5zd2zPCCgrI9Ywbam9d15xKLaV3WAyi3ovSWotQC3ovSWotQC3ovSWotQC3ovSWotQBRSZqL0AtFJelvQBRRS0AlFFJegFpGW/Gi9LQCZBRlFLSXoACCkyDspb0XpcAVFJzYvewrqkJoBtjsAsoAcXAZWHVqpBFJtHZcc8ZjlRXQ8QfX3GndqKjncspNbMrA5N8B9XXzt+dL8W+A+rr/M351ZqKtmZn87r/AK38WVn4t8B9XX+Zvzo+LfAfV1/mb86s1FqZmPO6/wCt/FjTZ2y44EEcSKijqA/E9ppNnbMSFWCXszvIbm/Sc5j5L08tRS7NZvM7vc55sXvYUoUV1SE1AEyDsoKDhajNXlLigFJvewvYEXN+FtevgKEHrloyivKHEgqp4ZuANr37PGOzuNeiOCLg3FBoKq24UtFcq4Pk40JOqKL0jOBxNqAWikVweBvXVAJRXDSgcSBx6+zjS84NNePD+1AdUUXrgzAcSNLdfbwoCp7Vxs8OJW0xcuZCIsgEeRUYqAeLSZgNAbnup3FjpWnjVjazrdRG4uvNE5y1yMubSx7B10r7CxDyBZJUaFZedBIPPaHMqXvYAHS/GwqxAVllJWRgjGTbuVzaO3jBiZi2Zo0hhIRbXzPI6kj8Kabc3ncwyKscsUkbQk3K3yO+huCRrYrbiL1IbW3eeWV3DKAywAA3/wCVKXN/GOFee2d2nmeZlZRziwAXvoYpM5vbtHCrRcNLlWp6o6m3uVS36pykdhK90sp0zAC92y31I7KWTe8AOwikZEkEWYWOZiQAEF9dDf8ACm826rc65UYZkkfOTLGXkW5uwUjQjsvwvXuu7jhCuZdcWJxxsEDKcvjsLVH4ZP4h1/iwBXzRSLIjogi0LMZBdMpBsb6+KxpjtfedzHIixSxSoImNyugaS2hvYjS1++nmP3dkeWSRXVWLQvFcEgNEpBDjsNyNO2m8+7mIkMrSPFmkSJeiGCrzcufruSCOvtqVk3Il2juhcFvCVzrlmlkaeRVjOS65QpYAjQIt+J7actvctktFIXaRojHpmV1XNY62tbr4W1pud2pUkaWJ0EnPSuuYEoUlCgq9rG91BuK9MNu04kjlZ1ZxM8stgQCWj5sKg7Bpxp6G5K7TY7Xe0MoywyGUyPHzPRzApYsSb2CgEa94rxTb5mnhCh4wJ5I5FawJtCXsQO8jzUr7uSrI0sTxiTnpXXMGKFJVVSrW1v0QbilwO7kqyrI8iMRO8rWBFw0XN2AN7WP4U9AememOllnxLQRyGFI0VpHUAuS98qrfQCwJvXZxUmES0rtiC7hYVCgSMSL5TwU8Cb9QFd7R2TLz3P4d0VyoR1kBKOAbqTlsQRc699eEuxMRIqu8yc9HIJI7IRGvRKlSL5iCCdb3HVVdLIs73fUWTe5VRi0UiukkcbRdEteQ2VlsbMD3VH7W3hkkCxok0TidEkAZA9ipYBW1Go9Rp2+7cr9OR0MrTQO2UEIqQm+VAbm+rantr1n3edsQZcy2M0Mltb2jjZCPHc1ZZEVfaNAu96Zvk35rPzfO3S182W+W+bLfTNakTe8GMPzT9Nyka3W7sM2Yi50UZfCNN8Luk0bgBcM0QctmaImbKSTlve2nzvFpXTbqNzES3jaSF5GGdS0bByxKsOPAjXqIp+GPxD3bfBQovFJn51YjGCpYMyllIINmUgcR39lKu9gym8UglEvNczoWLWDaEG1spvevKPdp7RE8wjJiFlYRoUUqqsAo6yelxNLiN3JDLJKjor88JI7glbc0I2Vx326qj8Mn8Qcyby5I80kMiPnCLGct3Yi4yNfKRxueqxr32VtsTM6FSjpbMhIbRuDBlJBBsfNTHGbDmniAmaEyLIHQBG5rQEZXBN2BueynewtkmIMXWBWY8IUKAAdRJ1bW5qryW7yyz5u4lr0XoorGZRttHHCGJ5CCQiliBxNhfS9N8bzrlDGBYdLVyt20AVgAbrYsfGBTvF4VZEZG1V1KsO4i1RkewZAABi8RYCw+SP483VlYo73PXE48868NhYYcyXv2sy2t5Kht38MsjIrqGHwLBmxFxcNIQfIbU/bdhi5c4qfMUyE2i8G5Nvk+0muxuzlKmOeWMrEkXR5s3WO9r5lOup4VdOKW5jak3exG8+HXCMqLGPhjjKvDTngT5SL+WpHdiZUwKMxAVRISTwADuSTXGF3UCGP9dKyxyGRUPN2zHNe9kB/iPXTiTZGTBSQRkt+rlVb2uS4Y6204mknFqyEYyTuyUSQEAjUEXB7jVcfaJhmxRVc7PPAiLfKCzRIBmPUK8ZsZNIsKRrioWGRW6CBLdEMWZr8AGtbjTjG7FEcUhZsRKzyI+ZApkVkAVSoAAsAOsUSS3EpOWw8wW1JZYXZY051JHjy5zkOQ2PSy37eqmW0Np8/h0bKUZcVCjoeKssq3F+sdh7662LsqUwEGSaFmmkkvaPOVY6ZwVIB67Cu03T11nmYGUSsp5uzOCDc2S/UOBqfRTDzNHvu14E3+Zn9s1xJvERE7BLsuIMCLewZswUEnqGutP8LgxAj2zNd5JCNCbsSxCgW8lV2HYM8iGQM0ZbEc8sMlgoGe4z5QWDaXte1QsrbbJeaKSQ9bHCTDzyTRRloOeXLfMpsnSAJHAg2rwxm2mVwyRi0IhDkuVH68rZVUDpWBGpt2V6x7ryMkgkndeeLtIkYTJ0xYgZ1LcO/zUy27sstJkiGJDNzAZgE5lghUh2Y/xKB1dYFWWW5R5rEltXeF43cJGrLFzXOMzWN5WAAQAG+mutqj9ufK4j/6H/fevafdmdmlXnQyTGIu7j9aOb1soVQnZqafLuyDnLyyOXMJJbJf9S5dQMqgcSb1HorYlqUiY17qLnu9/JRJIFBJNgAST3CmWzduwYi/MyxyW45WBI8Y41iUW1dIzNpbj257vfyUXPdTTaW2YcOAZpUjBNhmIFz3dtLs/a8U6loZEkA4lSDbx9lTklbNbTqLq9rjrXu9/JRr3e/kptgNrxTFxFIrmNsrhTfKddD36GnZqGmnZk77HNz3e/koue738lQGAz4JJpMZiQyNLdGa4EatwTWp34QuXPcZbZs17C1r3v2Wq0oWemq6kJ3Ornu9/JRc93v5KZbO27BOzLDKkhW2bKb2ve1/MfNT81VxcXZolO+xzr3UXPd7+SonEb3YRHyNiIgwNiuYE3va2nXfqqSxeMSKNpJGCIouzHQAd9WcJK109diFJPmemY91Fz3e/kqo7/bcZdm8/hpSMzplkQ8QT1Gp3D7USPCxyzSKo5uMs7GwuyjiT1k1kdCSgp9W1bvX/pVTV7Ejc93v5KTMe6mOz9v4fEXEM0chAuQrAkDtt2VVtpYDEwQATbREbNiLrI2YXS3yQ9dIUW3llo+jTEp2V1qXfMe738lGY934/lVQ3u2nLHj9nokjKkkjCRQdGAKeF5zS7sbUlfaePjd2ZIyuRSdF16uyr+ay7PtL8r/OxXtVmy+4t9z3e/ko17qiZ978Ij5GxEQYGxGYXvwsbddTANa8oSjurGRST2Zzr3Ua91d0lVLHOY93v5KLnu9/JVe3bdufxebFLOBLpGL/AKkXfoH3/hp2d78JnyfCIs9wuUMCbk2A0671ldKV7RV/czGpq2pLXPd7+SjMe738lNcdteKFkWSRUMhyoGNix00HfqKre2dn4iNcXI2O5mOQpzRN7Q9IXF+/hSnTzPV2+OpMpWLdc93v5KMx7vP/AGqBxe8MeDwMcs0nO9BAHGplYre47L2J1qD2KMfj5OfkkfC4Y+BEmjuO8kXF/nebtrJHDNxc27RXN830RV1FdJbl6ue78fypCT3VBb8Yt4dnTvGzI6quVgdR01HHxV7bFxLNs+KRmJc4cMWPEnJe/jvVFRfZqpyvYnP6WX3j2HZ4VswLXu51dyOmQTodOrTs1p1r3VmuA2/iDsKeYzOZVkIEl+kBmTQHymn0m2Zvh2zE5x8ssCtIt9HJB1btNbLwU7tXWl/krmNVl0/jL7r3e/koue738ldVEYze3CROUkxESsOKlhceO3CtKMJS/KrmZtLclST3e/ko17vfyVT9/NrSRPguakZBJOobKbBlJXQ92tWXaO2YcOAZpUjDXAzMBcjU27ayOjJRjL9V/kVU0210Hdz3Ulz3VHjaCYqCT4NOhJVlDoQ2RiDYm3ZxqATDzRYjBxy48ZgGzxm4M+rEW8QsPJSNK903Z9LMOdi4XPd7+Si57qpzbUl/Toh5xua5jNzd+jfLxtXWwNqSvtfGxNIxjjC5EJ6K+BwHlNZPNpWv/wAc3uvYr2qvbvsWzFSIFOcqFOhzEAa6W1rMt5MFh8Fi8HNg2VC0oSRUe65bre4voCCR/wCq0LbmwosXFzUwJTMGsCV1HDUVXxyVYH5knpGrNg6tKlrOT13SWj+ZWtGcvypeJE8psKOsWJSSOTmSA0JZWVgzDWwOvUD3eLXy5OWi+EYnELkgheyRxlwOGpNier/yNTi8lOAH/Lf0jUNyVYG/yb+kattYrDqh2OaXjZbb7X+Zi7Kpnz2Qx5M2vPtA6a4i4t2XkqU2xvJLFtTC4ZcnNzKS9wS3FvBN7DgOqvLcOCBGxKQQyxBJArGRiwfLmAK36tPxFR+/cMkOOwuMWJ5UiBVwguR4RHnzce6sTyVcVJNbrS/XLoSrxpLx+4/5Vf3a/wBuP2qht/8AaQOzcOiSDKxiEoRgTlydYB4X9VNN5t7JNoQfBosJOru6EFgbdE3109dT+G5KsEFXMj5sozESNxtqfPWWmoYaEO30ak3ZWfJd5WWapJ5OhKbtYHAwgfBTFd1UXVwzOBci+tydTUhvDKVwmIZTYrDKQesEIxBqK2VyeYTDzLNGjB0vlJdjxBGoPHjUlvP+xYn7iX/ttXOqOEqycZN689zYSag7q3gZJJsuJNl4ScLaWTEgM9zmIDHTxdEGtG332jE2zsQBIhJjIADKSdRwF6pu6W5k2Mw8Jmm/4VWZliXwrgkHW2lzfXXTsr2xu7eBimnj+CYhvg8fOZg7Wfweinfr+Brs13TnVSlJtxk3p46LVo04ZlHbc52zi0O70KhlLDm+jcZvCbqvepbe3DJiNlRBJkDwxxyZM69PLHYqRfja5HeK9Nj8neBnhSXmZY863ytI2YakWNPPipwPzH9I1YJYmhGS1kmpOWy58t+4yKnNrZapIqe40kcmPSdFTDpFAFl6QUPIwIOUE8Dxt/01M8qmNRocOFdGtiFJysDYWOuhqUbkrwBPyb+kf86T4qsD8yT0jUlisM66rXlpyt97hUqig4aEfvhikfaWzMjK1pXvlINtU42prs12GM2yVvmEbFbcb2a1qsOB5NsHDKkiI4ZGDL02tcd3XT5tkRYU4nFIjM7qWkFyc2UE2VToDWHzmlGOSF3pbXT/ACuW7KV7vr9jJnwkA2bhpFy8+2JAkN7va5sCOoeD562vHzlIZGFrqjsL8LhSdfNWO4zBR4uaMYTAzQu0ql2a/Nhb3OhFl7fJWxY6AvC6DiyMo7LlSP61k4lJPs79W7PldrvehGHT9KxD7lbffE4FZ5iisS+YgZVAViBxJtUv+lofpY/51/Ost2Tt04bBNgcTg8Q+rq+XS4Y30NvVRujuRFi55XeCWLDZQI1csrZrjr4sLBvOKrUwUE5zm7RvpazuuVtSY127Rjqz3wE5Ee22Q65mIK9hMmoI7r1EHBwLDsxogvOvMOeIN2uHXRh1WrRotg4fZuHnkiidwVBePMXLhbiwBv1Maz7DbNTE4yD4Lg5oLSq8hYtkCqQdL6KBY6VuYetGblJXUVz01tG1nqYZwcbJ7/8AZauUhrYjZx4WxFyeFgGi4085Rtoxts6ULIhPQsAwJ8MdQNRG88L7Rx8WHEEixYeRhLKbhSDlvlPiFh46mByU4H5j+katSLpUo0nVbvHWys+d+pltOTllWjGmJ2VFjdm4SI4iOMokLE3UnSPKRYnTj+FRW0d35YIXlj2q7NGpZUz8covbwz6qsHxU4D5j+kaj4qcD8yT0jUhiqUNFN2vezinv7w6U3yV/Eitp7xDE7BdpGXnWQBhcAkrIBcL32vVh2Li0TZkIZlUnCi1yBfodV6Z/FVgfmSekajeDdvBn4LDKkjlQY4Qr2IUZczOWYXA6PfWOdTDytCF7ZnLbbTbcsozWrttYp+z51G706ZlzGQnLcXPSTq41KTfvHZH+WX2Wqc+KrA/Mk9I1TDbqwGWCXK2fDoEiOY2AAtqOvjWWpjKN24X1zP4qxWNGdte75EhtFysMhGhCOQe8KaxV9lx/oVcRl/XNiSC+ua1zoPHato2r8hL92/smsp3Q3PnxuFjDzhcKspbmwOkWU669V9dbnjwqOHTVOEpylZKSv376DEJuSSXImd+8ajfo6zocsyFrMDYdDU2OlHKdEjiHEpJHJzJytCSrKyswucoN+oA93iqXHJVgfmP6RqVeSrAA35t/SNUwxOHg4NSl6N+S1v7w6VR30Wv2ITk4aIT4rEqUghkISKIuB4JuSQT1f1Ne+9ONQ7YwDB0Ki9yGBA1PE30qUPJVgPo39I350fFVgfmP6RqPE4Z1XVvLVW27rddR2dTLlsiKbGx/4hD50y/B7Zswy3ynS97V77qyhttY8qQQVSxGo/g66ffFVgfmSekapPYG52HwbM0CspZQpuxbQG/A1jqYihkag3fKo6rvv1LRpzvr1uTtFLRXJNsSilooBKLUtFAJailooBKht7NkS4nDmKKTmizAO2uqa5l043FTVJVoTcJKS3RDV1ZkfsHZC4XDxwqSQi2ueJPEk+M3qQtRQKhycm5PcJJKwUtFFQSFJS0UAlFLRQCWpCK6pKAru0NmYxsRI8eICRNCyoltVkK2D8OF9akdg4aaOBFxEgklF8zjgdTbqHVapClrJKo5RyuxRRV7hRagUtYy4lqKWigEopaKASmuK2XFKQZI0cr4JZQxHXpfhwp3RUptbAQCiloqARG82zZZ8M8UMnNO9hn18G/SGnaLiut29hLhMOkKG4W5LH+Jibk92tSZpav2ssnZ8r3K5VfMFLRRVCwlFLRQCUUtFAf/2Q=="/>
          <p:cNvSpPr>
            <a:spLocks noChangeAspect="1" noChangeArrowheads="1"/>
          </p:cNvSpPr>
          <p:nvPr/>
        </p:nvSpPr>
        <p:spPr bwMode="auto">
          <a:xfrm>
            <a:off x="9082088" y="-635000"/>
            <a:ext cx="304800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9" name="Picture 2" descr="http://www.naseej.net/getattachment/cdd2f7ae-e599-4a85-8679-59b0b2801142/.asp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57200"/>
            <a:ext cx="1143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20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9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9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9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9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81" grpId="0" animBg="1"/>
      <p:bldP spid="10968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81" name="Rectangle 1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250406" y="171449"/>
            <a:ext cx="2751137" cy="742951"/>
          </a:xfrm>
          <a:prstGeom prst="rect">
            <a:avLst/>
          </a:prstGeom>
          <a:gradFill rotWithShape="0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lin ang="5400000" scaled="1"/>
          </a:gradFill>
          <a:ln w="28575">
            <a:solidFill>
              <a:srgbClr val="000000"/>
            </a:solidFill>
            <a:miter lim="800000"/>
            <a:headEnd/>
            <a:tailEnd/>
          </a:ln>
          <a:effectLst>
            <a:outerShdw dist="107763" dir="18900000" algn="ctr" rotWithShape="0">
              <a:srgbClr val="FF0000"/>
            </a:outerShdw>
          </a:effectLst>
        </p:spPr>
        <p:txBody>
          <a:bodyPr lIns="92075" tIns="46038" rIns="92075" bIns="46038" anchor="ctr"/>
          <a:lstStyle/>
          <a:p>
            <a:pPr algn="ctr" defTabSz="762000">
              <a:lnSpc>
                <a:spcPct val="140000"/>
              </a:lnSpc>
              <a:spcBef>
                <a:spcPct val="50000"/>
              </a:spcBef>
              <a:buFontTx/>
              <a:buNone/>
              <a:defRPr/>
            </a:pPr>
            <a:r>
              <a:rPr lang="ar-SA" sz="3600" u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Simplified Arabic" pitchFamily="2" charset="-78"/>
              </a:rPr>
              <a:t>نتائج الدراسة </a:t>
            </a:r>
            <a:endParaRPr lang="en-US" sz="3600" u="none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Simplified Arabic" pitchFamily="2" charset="-78"/>
            </a:endParaRPr>
          </a:p>
        </p:txBody>
      </p:sp>
      <p:sp>
        <p:nvSpPr>
          <p:cNvPr id="109685" name="AutoShape 117"/>
          <p:cNvSpPr>
            <a:spLocks noChangeArrowheads="1"/>
          </p:cNvSpPr>
          <p:nvPr/>
        </p:nvSpPr>
        <p:spPr bwMode="auto">
          <a:xfrm rot="5400000">
            <a:off x="4126333" y="534194"/>
            <a:ext cx="1066800" cy="1979612"/>
          </a:xfrm>
          <a:prstGeom prst="notchedRight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8200"/>
              </a:gs>
              <a:gs pos="5001">
                <a:srgbClr val="FF0000"/>
              </a:gs>
              <a:gs pos="17501">
                <a:srgbClr val="BA0066"/>
              </a:gs>
              <a:gs pos="35000">
                <a:srgbClr val="66008F"/>
              </a:gs>
              <a:gs pos="50000">
                <a:srgbClr val="000082"/>
              </a:gs>
              <a:gs pos="65000">
                <a:srgbClr val="66008F"/>
              </a:gs>
              <a:gs pos="82500">
                <a:srgbClr val="BA0066"/>
              </a:gs>
              <a:gs pos="95000">
                <a:srgbClr val="FF0000"/>
              </a:gs>
              <a:gs pos="100000">
                <a:srgbClr val="FF82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rot="10800000" vert="eaVert" wrap="none" lIns="97200" tIns="50400" rIns="97200" bIns="50400" anchor="ctr"/>
          <a:lstStyle/>
          <a:p>
            <a:pPr algn="ctr" eaLnBrk="1" hangingPunct="1">
              <a:buFontTx/>
              <a:buNone/>
              <a:defRPr/>
            </a:pPr>
            <a:r>
              <a:rPr lang="ar-SA" sz="3200" u="none" dirty="0" smtClean="0">
                <a:solidFill>
                  <a:schemeClr val="bg1"/>
                </a:solidFill>
                <a:latin typeface="Tahoma" pitchFamily="34" charset="0"/>
              </a:rPr>
              <a:t>الرابع</a:t>
            </a:r>
            <a:endParaRPr lang="en-US" sz="3200" u="none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248085" y="2133600"/>
            <a:ext cx="8863272" cy="44948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lvl="0" algn="r" rtl="1"/>
            <a:r>
              <a:rPr lang="ar-SA" sz="3200" b="1" dirty="0" smtClean="0"/>
              <a:t>ال</a:t>
            </a:r>
          </a:p>
          <a:p>
            <a:pPr lvl="0" algn="r" rtl="1"/>
            <a:endParaRPr lang="ar-SA" sz="3200" b="1" dirty="0"/>
          </a:p>
          <a:p>
            <a:pPr lvl="0" algn="justLow" rtl="1"/>
            <a:r>
              <a:rPr lang="ar-SA" sz="3600" b="1" dirty="0" smtClean="0"/>
              <a:t>وجود فرق ذو دلالة إحصائية عند </a:t>
            </a:r>
            <a:r>
              <a:rPr lang="ar-SA" sz="3600" b="1" dirty="0"/>
              <a:t>مستوي ≤ </a:t>
            </a:r>
            <a:r>
              <a:rPr lang="en-US" sz="4000" b="1" dirty="0"/>
              <a:t>0.05</a:t>
            </a:r>
            <a:r>
              <a:rPr lang="ar-SA" sz="4000" b="1" dirty="0"/>
              <a:t>  بين متوسطي درجات أعضاء هيئة التدريس ذوي الخبرة  التدريسية الكبيرة(11-20) ، و الخبرة التدريسة الحديثة(1-5) على استبانة تحديات التعلم الإلكتروني </a:t>
            </a:r>
            <a:r>
              <a:rPr lang="ar-SA" sz="4000" b="1" dirty="0">
                <a:solidFill>
                  <a:srgbClr val="FF0000"/>
                </a:solidFill>
              </a:rPr>
              <a:t>لصالح ذوي الخبرة الكبيرة </a:t>
            </a:r>
            <a:r>
              <a:rPr lang="ar-SA" sz="4000" b="1" dirty="0" smtClean="0">
                <a:solidFill>
                  <a:schemeClr val="bg1"/>
                </a:solidFill>
              </a:rPr>
              <a:t>من أعضاء هيئة التدريس بمعاهد </a:t>
            </a:r>
            <a:r>
              <a:rPr lang="ar-SA" sz="4000" b="1" dirty="0">
                <a:solidFill>
                  <a:schemeClr val="bg1"/>
                </a:solidFill>
              </a:rPr>
              <a:t>تعليم اللغة العربية لغير الناطقين </a:t>
            </a:r>
            <a:r>
              <a:rPr lang="ar-SA" sz="4000" b="1" dirty="0" smtClean="0">
                <a:solidFill>
                  <a:schemeClr val="bg1"/>
                </a:solidFill>
              </a:rPr>
              <a:t>بها.</a:t>
            </a:r>
            <a:endParaRPr lang="en-US" sz="4000" dirty="0">
              <a:solidFill>
                <a:schemeClr val="bg1"/>
              </a:solidFill>
            </a:endParaRPr>
          </a:p>
          <a:p>
            <a:pPr algn="r" rtl="1"/>
            <a:endParaRPr lang="ar-SA" sz="4000" dirty="0">
              <a:cs typeface="+mj-cs"/>
            </a:endParaRPr>
          </a:p>
        </p:txBody>
      </p:sp>
      <p:sp>
        <p:nvSpPr>
          <p:cNvPr id="3" name="AutoShape 2" descr="data:image/jpeg;base64,/9j/4AAQSkZJRgABAQAAAQABAAD/2wCEAAkGBhQSEBQUExQUFBUUFBQWFBUXFxcVFhcYFRUVFRgXFBcYHCceGBkjGhcUHy8gIycpLCwsFx4xNTAqNSYrLCkBCQoKDgwOGg8PGiwlHyQqLiwsLCkvKiowLCwsLS4sKSwvLCksLCwpLCwsKSksKSwpLCwpLCwsLCkpLC4sKSwpKf/AABEIAIoBQAMBIgACEQEDEQH/xAAbAAABBQEBAAAAAAAAAAAAAAAAAQQFBgcCA//EAEsQAAIBAgMDBggKCAQGAwAAAAECAwARBBIhBQYxBxMiQVFhMnGBkZOxsvAUFzNSU1Ryc6HRFSM0NUKSweEWdKLSJENis8LxJYSj/8QAGwEBAAIDAQEAAAAAAAAAAAAAAAECAwQFBgf/xAA4EQACAQIEAwMKBQQDAAAAAAAAAQIDEQQSITEFQVETYXEGFCIzNIGRobHBIzJScvAVNUJTYuHx/9oADAMBAAIRAxEAPwDcaKKKAKKKKAKKKKAKKKKAKKKKASqTv7teaGSIRSMgZXJtbWxW1XGWYggW41ROUv5SH7L+ta0eIScaDaZ0eFwjUxMYyV0QA3qxX07/AIflXY3uxf0zeZfyqHpa8wsVW/Uz2nmOH5wXwJn/ABhi/pj5l/KnuC5QMQh/WZZF6xYKfIR/WqxQKvHG14u6kykuHYaStkRsGw9vRYpMyGxHhKfCU9/51EcoG9L4OFOaAzyMQCwuFAFybdZ4CqbuttEw4uMg9FmCOO0Np+BtUryx+BhvtyezXpsDifOIZnujz8eHQp8QhRlrFlb+M7HfSJ6NaPjOx30iejWqrSE1utns5cMwMd6cS2fGdjvpE9GKPjOx30iejFVSipLf0nBf6o/A2nk/3qfGxPzoGeMgEgWDBhcG3UdCKld4t5YcFHnlOp0RB4TnsA/r1VTeR3hifHH6mqn7/bUafHzEm6xsY0HUAmh87Xro8OwSxdbK9krs+Y8dyYTEThTWl9CT2rysYqQnmskK9VhnbysRbzCos8oOP+sv/Kn+2q+KK9rDh2FgrKC955d1qj5lg+MDH/WX/lT/AG0n+P8AHfWX8yf7ar5NLV/MsN/rj8ER2s+rNV5L94sRiZZxPKZAqIVvbS7MDwHcK0aso5GflsT93H7TVqUcxJItXiOLU4wxUowVlp9DrYaV6abPaikvS1yzaCiiigCiiigCiiigCiiigCiiigCiiigCiiigCiiigCuJBcaG3fXdecwFtdBQHEha4tw66ovKX8pD9h/WtXiUajW3d21R+Uv5SH7D+ta0OJezs6fB/a4+/wChS71PbO3JxMyBwERTquckEg8DYA2Hjpnu3gRNi4UIuua7DtCgtbzgVom2duvFPFBDEJXkBY3bKFQG1yQDXIwODhVg51NtjvcT4hVo1FSpb2u2ZptPZUmHfJKtjxUjVWHap66aVoHKJjIuZWNtZrhktxUcCSeoEXHf5Kz+tXG0I0amWL0N7huJniKWaa1+o72SP+Ii+8T2hVh5YvAw325PZFV7ZP7RF94ntCrDyxeBhvtv7Irr8G9XLxMFb+50P51MxrYtnwL+ggbC/wADfWwv4DddY6a2bZ37hH+Tf2GrtczP5SaRpW/UYwvDzUtIvDzUtEepWyNM5HeGJ8cfqas+3h/bMR99L7ZrQeR3hifHH6mrPt4f2zEffy+2a9N5P+tn+37nx7yp9sn4/Yj6m9zNjJisbHFIegczML2LZRfKPH6r1C092Jhp3xCDDX56+ZCGCkFRcm504Xr0+JT7GVpW036Hl6f5loa/vNuRhHwkmWKOJkjZkdVClcoJ1I4rpresQVri/vwrQd522w+FcYhUSFReUoUBZf8AqsxNu4WvWf2rl8GhOFOWaalryd7Gxi2m1ZWNF5GvlsT93H7TVqMZa5vw/vWXcjXy2J+7j9pq0+IdI634+uvOcZ9rn7vob2G9Wj2jWw43ruvOG1tK9K5BthRRRQBRRRQBRRRQBRRRQBRSUUAtFJRQC0UlFALRSUUAtcSsANda6rmQm2nGgPGa1xe/uao/KX8pD9l/WtXiVtRpf/3VH5S/lIfsP61rQ4l7Ozp8H9rj7/oQO6mOEWMiZrZSShPZnFr+e1apjI2KMYsgkK2Ute3dmtrasVtVq2Tv/LEgR0EuUABs2VtPnaEHx6VzOHYyFOLpzdjtcW4dUrTVWkr8mhvvNuvLAgmkk51nciQ24Ejo27tCPNVdtVg2/vlLiV5vKscZtceEzW11JGg8VV8Vo42VKVS9I6PDoVoUrVlZ8h3sn9oi+8T2hVh5Y/Aw3239kVX9kftEX3ie0KsHLH4GG+2/siuvwb1cvEw1v7nQ/nUzE1s2zv3CP8m/sNWMmts2FhGl2LHGts0mFKrfQXZSBfz12uZm8pWlCl+4xJeHmpat45K8bbhF/P8A2qpSIVJB4gkHxg2PqotDv4bG0MRpSknbc0rkd4Ynxx+pqz7eH9rxH38vtmtB5HeGJ8cfqas+3h/bMR9/L7Zr03k/62f7fufKfKn2yfj9iPFWjk1/ecPik9g1V6s/Js3/AMnD4pPYNei4h7NU/azzNH1i8TVN/f3bivuj6xWCVvO/kgOzcVqPkj6xWC1yPJ71U/H7G1jvzI0Xka+WxP3cftNWnw2zG1+v11mHI18tifu4/aatPibpHS3H11xOMe1z930NnC+rR7RMCNBau64jJtrXVcg3BaKSigFopKKAWikooBaKSigFvRektRagFvRektRagFvRektRagFvRektRagFriQG2htXVq4lAtrwoDiTNcW8vnqub3bsSYp4yjKMgYHNfrIPUO6rFIlyNfJRk6d7+SqVaUascstjJRrToTzw3M++LfEfSRf6vyo+LfEfSRf6vyq/rHxN+N+uk5vo+FxPGtL+mYfob/8AV8V+r6FB+LfEfSRf6vyribk7xABIaNiOoEgnzi1aE8Z0F/7138I6VrVD4XQ6ErjOKT/N8jIcFhmjxUaOpVhLGCD9oVOcsfgYb7b+zU5vnswF8PMAAyzRqx7QWFvMahOWJDzeHPVzjjylb/0NWwNDsHOHedTDYvznG0Kj0ez+ZmFOotrTqoVZ5lUCwVZGAA7AAdKa0tdA95UpU6uk0n4jz9OYn6xP6V/zpkT26+/GloqbEU6FKl+SKXgaXyO8MT44/U1UPa2EeXHzpGpd2nlCqBcnpmr5yOr0cSerNGL94Un+o89SO4WxVGIxmJYXY4iWND2KGJa3jJHmrrcOxawqqVOdlbxufJ/KKHa46S7/ALFWwvJDimUFpIUJ/h6TEeMgWr3HI5iPp4vM4P4CtVE/StauEjOov/apfGcW/wDJfBHHWEpmWnkfxP1iL/8AQ0nxOYj6eHzP+VanzfR48DxoZD0Tfhbrqq4xiltJfBE+a0+jKpuHuRJgZJWkkRxIqAZQdMpJ1v46t0ea5vw6qTJ0r38lEaWY3Nc+vWnXm5zd2zPCCgrI9Ywbam9d15xKLaV3WAyi3ovSWotQC3ovSWotQC3ovSWotQC3ovSWotQBRSZqL0AtFJelvQBRRS0AlFFJegFpGW/Gi9LQCZBRlFLSXoACCkyDspb0XpcAVFJzYvewrqkJoBtjsAsoAcXAZWHVqpBFJtHZcc8ZjlRXQ8QfX3GndqKjncspNbMrA5N8B9XXzt+dL8W+A+rr/M351ZqKtmZn87r/AK38WVn4t8B9XX+Zvzo+LfAfV1/mb86s1FqZmPO6/wCt/FjTZ2y44EEcSKijqA/E9ppNnbMSFWCXszvIbm/Sc5j5L08tRS7NZvM7vc55sXvYUoUV1SE1AEyDsoKDhajNXlLigFJvewvYEXN+FtevgKEHrloyivKHEgqp4ZuANr37PGOzuNeiOCLg3FBoKq24UtFcq4Pk40JOqKL0jOBxNqAWikVweBvXVAJRXDSgcSBx6+zjS84NNePD+1AdUUXrgzAcSNLdfbwoCp7Vxs8OJW0xcuZCIsgEeRUYqAeLSZgNAbnup3FjpWnjVjazrdRG4uvNE5y1yMubSx7B10r7CxDyBZJUaFZedBIPPaHMqXvYAHS/GwqxAVllJWRgjGTbuVzaO3jBiZi2Zo0hhIRbXzPI6kj8Kabc3ncwyKscsUkbQk3K3yO+huCRrYrbiL1IbW3eeWV3DKAywAA3/wCVKXN/GOFee2d2nmeZlZRziwAXvoYpM5vbtHCrRcNLlWp6o6m3uVS36pykdhK90sp0zAC92y31I7KWTe8AOwikZEkEWYWOZiQAEF9dDf8ACm826rc65UYZkkfOTLGXkW5uwUjQjsvwvXuu7jhCuZdcWJxxsEDKcvjsLVH4ZP4h1/iwBXzRSLIjogi0LMZBdMpBsb6+KxpjtfedzHIixSxSoImNyugaS2hvYjS1++nmP3dkeWSRXVWLQvFcEgNEpBDjsNyNO2m8+7mIkMrSPFmkSJeiGCrzcufruSCOvtqVk3Il2juhcFvCVzrlmlkaeRVjOS65QpYAjQIt+J7actvctktFIXaRojHpmV1XNY62tbr4W1pud2pUkaWJ0EnPSuuYEoUlCgq9rG91BuK9MNu04kjlZ1ZxM8stgQCWj5sKg7Bpxp6G5K7TY7Xe0MoywyGUyPHzPRzApYsSb2CgEa94rxTb5mnhCh4wJ5I5FawJtCXsQO8jzUr7uSrI0sTxiTnpXXMGKFJVVSrW1v0QbilwO7kqyrI8iMRO8rWBFw0XN2AN7WP4U9AememOllnxLQRyGFI0VpHUAuS98qrfQCwJvXZxUmES0rtiC7hYVCgSMSL5TwU8Cb9QFd7R2TLz3P4d0VyoR1kBKOAbqTlsQRc699eEuxMRIqu8yc9HIJI7IRGvRKlSL5iCCdb3HVVdLIs73fUWTe5VRi0UiukkcbRdEteQ2VlsbMD3VH7W3hkkCxok0TidEkAZA9ipYBW1Go9Rp2+7cr9OR0MrTQO2UEIqQm+VAbm+rantr1n3edsQZcy2M0Mltb2jjZCPHc1ZZEVfaNAu96Zvk35rPzfO3S182W+W+bLfTNakTe8GMPzT9Nyka3W7sM2Yi50UZfCNN8Luk0bgBcM0QctmaImbKSTlve2nzvFpXTbqNzES3jaSF5GGdS0bByxKsOPAjXqIp+GPxD3bfBQovFJn51YjGCpYMyllIINmUgcR39lKu9gym8UglEvNczoWLWDaEG1spvevKPdp7RE8wjJiFlYRoUUqqsAo6yelxNLiN3JDLJKjor88JI7glbc0I2Vx326qj8Mn8Qcyby5I80kMiPnCLGct3Yi4yNfKRxueqxr32VtsTM6FSjpbMhIbRuDBlJBBsfNTHGbDmniAmaEyLIHQBG5rQEZXBN2BueynewtkmIMXWBWY8IUKAAdRJ1bW5qryW7yyz5u4lr0XoorGZRttHHCGJ5CCQiliBxNhfS9N8bzrlDGBYdLVyt20AVgAbrYsfGBTvF4VZEZG1V1KsO4i1RkewZAABi8RYCw+SP483VlYo73PXE48868NhYYcyXv2sy2t5Kht38MsjIrqGHwLBmxFxcNIQfIbU/bdhi5c4qfMUyE2i8G5Nvk+0muxuzlKmOeWMrEkXR5s3WO9r5lOup4VdOKW5jak3exG8+HXCMqLGPhjjKvDTngT5SL+WpHdiZUwKMxAVRISTwADuSTXGF3UCGP9dKyxyGRUPN2zHNe9kB/iPXTiTZGTBSQRkt+rlVb2uS4Y6204mknFqyEYyTuyUSQEAjUEXB7jVcfaJhmxRVc7PPAiLfKCzRIBmPUK8ZsZNIsKRrioWGRW6CBLdEMWZr8AGtbjTjG7FEcUhZsRKzyI+ZApkVkAVSoAAsAOsUSS3EpOWw8wW1JZYXZY051JHjy5zkOQ2PSy37eqmW0Np8/h0bKUZcVCjoeKssq3F+sdh7662LsqUwEGSaFmmkkvaPOVY6ZwVIB67Cu03T11nmYGUSsp5uzOCDc2S/UOBqfRTDzNHvu14E3+Zn9s1xJvERE7BLsuIMCLewZswUEnqGutP8LgxAj2zNd5JCNCbsSxCgW8lV2HYM8iGQM0ZbEc8sMlgoGe4z5QWDaXte1QsrbbJeaKSQ9bHCTDzyTRRloOeXLfMpsnSAJHAg2rwxm2mVwyRi0IhDkuVH68rZVUDpWBGpt2V6x7ryMkgkndeeLtIkYTJ0xYgZ1LcO/zUy27sstJkiGJDNzAZgE5lghUh2Y/xKB1dYFWWW5R5rEltXeF43cJGrLFzXOMzWN5WAAQAG+mutqj9ufK4j/6H/fevafdmdmlXnQyTGIu7j9aOb1soVQnZqafLuyDnLyyOXMJJbJf9S5dQMqgcSb1HorYlqUiY17qLnu9/JRJIFBJNgAST3CmWzduwYi/MyxyW45WBI8Y41iUW1dIzNpbj257vfyUXPdTTaW2YcOAZpUjBNhmIFz3dtLs/a8U6loZEkA4lSDbx9lTklbNbTqLq9rjrXu9/JRr3e/kptgNrxTFxFIrmNsrhTfKddD36GnZqGmnZk77HNz3e/koue738lQGAz4JJpMZiQyNLdGa4EatwTWp34QuXPcZbZs17C1r3v2Wq0oWemq6kJ3Ornu9/JRc93v5KZbO27BOzLDKkhW2bKb2ve1/MfNT81VxcXZolO+xzr3UXPd7+SonEb3YRHyNiIgwNiuYE3va2nXfqqSxeMSKNpJGCIouzHQAd9WcJK109diFJPmemY91Fz3e/kqo7/bcZdm8/hpSMzplkQ8QT1Gp3D7USPCxyzSKo5uMs7GwuyjiT1k1kdCSgp9W1bvX/pVTV7Ejc93v5KTMe6mOz9v4fEXEM0chAuQrAkDtt2VVtpYDEwQATbREbNiLrI2YXS3yQ9dIUW3llo+jTEp2V1qXfMe738lGY934/lVQ3u2nLHj9nokjKkkjCRQdGAKeF5zS7sbUlfaePjd2ZIyuRSdF16uyr+ay7PtL8r/OxXtVmy+4t9z3e/ko17qiZ978Ij5GxEQYGxGYXvwsbddTANa8oSjurGRST2Zzr3Ua91d0lVLHOY93v5KLnu9/JVe3bdufxebFLOBLpGL/AKkXfoH3/hp2d78JnyfCIs9wuUMCbk2A0671ldKV7RV/czGpq2pLXPd7+SjMe738lNcdteKFkWSRUMhyoGNix00HfqKre2dn4iNcXI2O5mOQpzRN7Q9IXF+/hSnTzPV2+OpMpWLdc93v5KMx7vP/AGqBxe8MeDwMcs0nO9BAHGplYre47L2J1qD2KMfj5OfkkfC4Y+BEmjuO8kXF/nebtrJHDNxc27RXN830RV1FdJbl6ue78fypCT3VBb8Yt4dnTvGzI6quVgdR01HHxV7bFxLNs+KRmJc4cMWPEnJe/jvVFRfZqpyvYnP6WX3j2HZ4VswLXu51dyOmQTodOrTs1p1r3VmuA2/iDsKeYzOZVkIEl+kBmTQHymn0m2Zvh2zE5x8ssCtIt9HJB1btNbLwU7tXWl/krmNVl0/jL7r3e/koue738ldVEYze3CROUkxESsOKlhceO3CtKMJS/KrmZtLclST3e/ko17vfyVT9/NrSRPguakZBJOobKbBlJXQ92tWXaO2YcOAZpUjDXAzMBcjU27ayOjJRjL9V/kVU0210Hdz3Ulz3VHjaCYqCT4NOhJVlDoQ2RiDYm3ZxqATDzRYjBxy48ZgGzxm4M+rEW8QsPJSNK903Z9LMOdi4XPd7+Si57qpzbUl/Toh5xua5jNzd+jfLxtXWwNqSvtfGxNIxjjC5EJ6K+BwHlNZPNpWv/wAc3uvYr2qvbvsWzFSIFOcqFOhzEAa6W1rMt5MFh8Fi8HNg2VC0oSRUe65bre4voCCR/wCq0LbmwosXFzUwJTMGsCV1HDUVXxyVYH5knpGrNg6tKlrOT13SWj+ZWtGcvypeJE8psKOsWJSSOTmSA0JZWVgzDWwOvUD3eLXy5OWi+EYnELkgheyRxlwOGpNier/yNTi8lOAH/Lf0jUNyVYG/yb+kattYrDqh2OaXjZbb7X+Zi7Kpnz2Qx5M2vPtA6a4i4t2XkqU2xvJLFtTC4ZcnNzKS9wS3FvBN7DgOqvLcOCBGxKQQyxBJArGRiwfLmAK36tPxFR+/cMkOOwuMWJ5UiBVwguR4RHnzce6sTyVcVJNbrS/XLoSrxpLx+4/5Vf3a/wBuP2qht/8AaQOzcOiSDKxiEoRgTlydYB4X9VNN5t7JNoQfBosJOru6EFgbdE3109dT+G5KsEFXMj5sozESNxtqfPWWmoYaEO30ak3ZWfJd5WWapJ5OhKbtYHAwgfBTFd1UXVwzOBci+tydTUhvDKVwmIZTYrDKQesEIxBqK2VyeYTDzLNGjB0vlJdjxBGoPHjUlvP+xYn7iX/ttXOqOEqycZN689zYSag7q3gZJJsuJNl4ScLaWTEgM9zmIDHTxdEGtG332jE2zsQBIhJjIADKSdRwF6pu6W5k2Mw8Jmm/4VWZliXwrgkHW2lzfXXTsr2xu7eBimnj+CYhvg8fOZg7Wfweinfr+Brs13TnVSlJtxk3p46LVo04ZlHbc52zi0O70KhlLDm+jcZvCbqvepbe3DJiNlRBJkDwxxyZM69PLHYqRfja5HeK9Nj8neBnhSXmZY863ytI2YakWNPPipwPzH9I1YJYmhGS1kmpOWy58t+4yKnNrZapIqe40kcmPSdFTDpFAFl6QUPIwIOUE8Dxt/01M8qmNRocOFdGtiFJysDYWOuhqUbkrwBPyb+kf86T4qsD8yT0jUlisM66rXlpyt97hUqig4aEfvhikfaWzMjK1pXvlINtU42prs12GM2yVvmEbFbcb2a1qsOB5NsHDKkiI4ZGDL02tcd3XT5tkRYU4nFIjM7qWkFyc2UE2VToDWHzmlGOSF3pbXT/ACuW7KV7vr9jJnwkA2bhpFy8+2JAkN7va5sCOoeD562vHzlIZGFrqjsL8LhSdfNWO4zBR4uaMYTAzQu0ql2a/Nhb3OhFl7fJWxY6AvC6DiyMo7LlSP61k4lJPs79W7PldrvehGHT9KxD7lbffE4FZ5iisS+YgZVAViBxJtUv+lofpY/51/Ost2Tt04bBNgcTg8Q+rq+XS4Y30NvVRujuRFi55XeCWLDZQI1csrZrjr4sLBvOKrUwUE5zm7RvpazuuVtSY127Rjqz3wE5Ee22Q65mIK9hMmoI7r1EHBwLDsxogvOvMOeIN2uHXRh1WrRotg4fZuHnkiidwVBePMXLhbiwBv1Maz7DbNTE4yD4Lg5oLSq8hYtkCqQdL6KBY6VuYetGblJXUVz01tG1nqYZwcbJ7/8AZauUhrYjZx4WxFyeFgGi4085Rtoxts6ULIhPQsAwJ8MdQNRG88L7Rx8WHEEixYeRhLKbhSDlvlPiFh46mByU4H5j+katSLpUo0nVbvHWys+d+pltOTllWjGmJ2VFjdm4SI4iOMokLE3UnSPKRYnTj+FRW0d35YIXlj2q7NGpZUz8covbwz6qsHxU4D5j+kaj4qcD8yT0jUhiqUNFN2vezinv7w6U3yV/Eitp7xDE7BdpGXnWQBhcAkrIBcL32vVh2Li0TZkIZlUnCi1yBfodV6Z/FVgfmSekajeDdvBn4LDKkjlQY4Qr2IUZczOWYXA6PfWOdTDytCF7ZnLbbTbcsozWrttYp+z51G706ZlzGQnLcXPSTq41KTfvHZH+WX2Wqc+KrA/Mk9I1TDbqwGWCXK2fDoEiOY2AAtqOvjWWpjKN24X1zP4qxWNGdte75EhtFysMhGhCOQe8KaxV9lx/oVcRl/XNiSC+ua1zoPHato2r8hL92/smsp3Q3PnxuFjDzhcKspbmwOkWU669V9dbnjwqOHTVOEpylZKSv376DEJuSSXImd+8ajfo6zocsyFrMDYdDU2OlHKdEjiHEpJHJzJytCSrKyswucoN+oA93iqXHJVgfmP6RqVeSrAA35t/SNUwxOHg4NSl6N+S1v7w6VR30Wv2ITk4aIT4rEqUghkISKIuB4JuSQT1f1Ne+9ONQ7YwDB0Ki9yGBA1PE30qUPJVgPo39I350fFVgfmP6RqPE4Z1XVvLVW27rddR2dTLlsiKbGx/4hD50y/B7Zswy3ynS97V77qyhttY8qQQVSxGo/g66ffFVgfmSekapPYG52HwbM0CspZQpuxbQG/A1jqYihkag3fKo6rvv1LRpzvr1uTtFLRXJNsSilooBKLUtFAJailooBKht7NkS4nDmKKTmizAO2uqa5l043FTVJVoTcJKS3RDV1ZkfsHZC4XDxwqSQi2ueJPEk+M3qQtRQKhycm5PcJJKwUtFFQSFJS0UAlFLRQCWpCK6pKAru0NmYxsRI8eICRNCyoltVkK2D8OF9akdg4aaOBFxEgklF8zjgdTbqHVapClrJKo5RyuxRRV7hRagUtYy4lqKWigEopaKASmuK2XFKQZI0cr4JZQxHXpfhwp3RUptbAQCiloqARG82zZZ8M8UMnNO9hn18G/SGnaLiut29hLhMOkKG4W5LH+Jibk92tSZpav2ssnZ8r3K5VfMFLRRVCwlFLRQCUUtFAf/2Q=="/>
          <p:cNvSpPr>
            <a:spLocks noChangeAspect="1" noChangeArrowheads="1"/>
          </p:cNvSpPr>
          <p:nvPr/>
        </p:nvSpPr>
        <p:spPr bwMode="auto">
          <a:xfrm>
            <a:off x="9082088" y="-635000"/>
            <a:ext cx="304800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9" name="Picture 2" descr="http://www.naseej.net/getattachment/cdd2f7ae-e599-4a85-8679-59b0b2801142/.asp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57200"/>
            <a:ext cx="1143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53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9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9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9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9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81" grpId="0" animBg="1"/>
      <p:bldP spid="10968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19063" y="107950"/>
            <a:ext cx="8980487" cy="6673850"/>
            <a:chOff x="289" y="336"/>
            <a:chExt cx="5183" cy="3696"/>
          </a:xfrm>
        </p:grpSpPr>
        <p:sp>
          <p:nvSpPr>
            <p:cNvPr id="20486" name="Freeform 6"/>
            <p:cNvSpPr>
              <a:spLocks/>
            </p:cNvSpPr>
            <p:nvPr/>
          </p:nvSpPr>
          <p:spPr bwMode="auto">
            <a:xfrm>
              <a:off x="5078" y="336"/>
              <a:ext cx="394" cy="424"/>
            </a:xfrm>
            <a:custGeom>
              <a:avLst/>
              <a:gdLst>
                <a:gd name="T0" fmla="*/ 288 w 394"/>
                <a:gd name="T1" fmla="*/ 418 h 424"/>
                <a:gd name="T2" fmla="*/ 230 w 394"/>
                <a:gd name="T3" fmla="*/ 419 h 424"/>
                <a:gd name="T4" fmla="*/ 177 w 394"/>
                <a:gd name="T5" fmla="*/ 380 h 424"/>
                <a:gd name="T6" fmla="*/ 156 w 394"/>
                <a:gd name="T7" fmla="*/ 339 h 424"/>
                <a:gd name="T8" fmla="*/ 160 w 394"/>
                <a:gd name="T9" fmla="*/ 269 h 424"/>
                <a:gd name="T10" fmla="*/ 213 w 394"/>
                <a:gd name="T11" fmla="*/ 205 h 424"/>
                <a:gd name="T12" fmla="*/ 272 w 394"/>
                <a:gd name="T13" fmla="*/ 175 h 424"/>
                <a:gd name="T14" fmla="*/ 303 w 394"/>
                <a:gd name="T15" fmla="*/ 137 h 424"/>
                <a:gd name="T16" fmla="*/ 306 w 394"/>
                <a:gd name="T17" fmla="*/ 94 h 424"/>
                <a:gd name="T18" fmla="*/ 331 w 394"/>
                <a:gd name="T19" fmla="*/ 124 h 424"/>
                <a:gd name="T20" fmla="*/ 328 w 394"/>
                <a:gd name="T21" fmla="*/ 166 h 424"/>
                <a:gd name="T22" fmla="*/ 318 w 394"/>
                <a:gd name="T23" fmla="*/ 193 h 424"/>
                <a:gd name="T24" fmla="*/ 325 w 394"/>
                <a:gd name="T25" fmla="*/ 219 h 424"/>
                <a:gd name="T26" fmla="*/ 309 w 394"/>
                <a:gd name="T27" fmla="*/ 238 h 424"/>
                <a:gd name="T28" fmla="*/ 309 w 394"/>
                <a:gd name="T29" fmla="*/ 259 h 424"/>
                <a:gd name="T30" fmla="*/ 301 w 394"/>
                <a:gd name="T31" fmla="*/ 286 h 424"/>
                <a:gd name="T32" fmla="*/ 273 w 394"/>
                <a:gd name="T33" fmla="*/ 299 h 424"/>
                <a:gd name="T34" fmla="*/ 265 w 394"/>
                <a:gd name="T35" fmla="*/ 269 h 424"/>
                <a:gd name="T36" fmla="*/ 241 w 394"/>
                <a:gd name="T37" fmla="*/ 261 h 424"/>
                <a:gd name="T38" fmla="*/ 202 w 394"/>
                <a:gd name="T39" fmla="*/ 284 h 424"/>
                <a:gd name="T40" fmla="*/ 195 w 394"/>
                <a:gd name="T41" fmla="*/ 318 h 424"/>
                <a:gd name="T42" fmla="*/ 210 w 394"/>
                <a:gd name="T43" fmla="*/ 358 h 424"/>
                <a:gd name="T44" fmla="*/ 239 w 394"/>
                <a:gd name="T45" fmla="*/ 380 h 424"/>
                <a:gd name="T46" fmla="*/ 279 w 394"/>
                <a:gd name="T47" fmla="*/ 378 h 424"/>
                <a:gd name="T48" fmla="*/ 327 w 394"/>
                <a:gd name="T49" fmla="*/ 341 h 424"/>
                <a:gd name="T50" fmla="*/ 338 w 394"/>
                <a:gd name="T51" fmla="*/ 322 h 424"/>
                <a:gd name="T52" fmla="*/ 349 w 394"/>
                <a:gd name="T53" fmla="*/ 272 h 424"/>
                <a:gd name="T54" fmla="*/ 354 w 394"/>
                <a:gd name="T55" fmla="*/ 41 h 424"/>
                <a:gd name="T56" fmla="*/ 181 w 394"/>
                <a:gd name="T57" fmla="*/ 47 h 424"/>
                <a:gd name="T58" fmla="*/ 105 w 394"/>
                <a:gd name="T59" fmla="*/ 56 h 424"/>
                <a:gd name="T60" fmla="*/ 79 w 394"/>
                <a:gd name="T61" fmla="*/ 71 h 424"/>
                <a:gd name="T62" fmla="*/ 48 w 394"/>
                <a:gd name="T63" fmla="*/ 107 h 424"/>
                <a:gd name="T64" fmla="*/ 38 w 394"/>
                <a:gd name="T65" fmla="*/ 152 h 424"/>
                <a:gd name="T66" fmla="*/ 52 w 394"/>
                <a:gd name="T67" fmla="*/ 187 h 424"/>
                <a:gd name="T68" fmla="*/ 96 w 394"/>
                <a:gd name="T69" fmla="*/ 213 h 424"/>
                <a:gd name="T70" fmla="*/ 129 w 394"/>
                <a:gd name="T71" fmla="*/ 208 h 424"/>
                <a:gd name="T72" fmla="*/ 148 w 394"/>
                <a:gd name="T73" fmla="*/ 184 h 424"/>
                <a:gd name="T74" fmla="*/ 148 w 394"/>
                <a:gd name="T75" fmla="*/ 146 h 424"/>
                <a:gd name="T76" fmla="*/ 126 w 394"/>
                <a:gd name="T77" fmla="*/ 130 h 424"/>
                <a:gd name="T78" fmla="*/ 121 w 394"/>
                <a:gd name="T79" fmla="*/ 109 h 424"/>
                <a:gd name="T80" fmla="*/ 144 w 394"/>
                <a:gd name="T81" fmla="*/ 91 h 424"/>
                <a:gd name="T82" fmla="*/ 170 w 394"/>
                <a:gd name="T83" fmla="*/ 102 h 424"/>
                <a:gd name="T84" fmla="*/ 184 w 394"/>
                <a:gd name="T85" fmla="*/ 77 h 424"/>
                <a:gd name="T86" fmla="*/ 207 w 394"/>
                <a:gd name="T87" fmla="*/ 77 h 424"/>
                <a:gd name="T88" fmla="*/ 226 w 394"/>
                <a:gd name="T89" fmla="*/ 79 h 424"/>
                <a:gd name="T90" fmla="*/ 265 w 394"/>
                <a:gd name="T91" fmla="*/ 66 h 424"/>
                <a:gd name="T92" fmla="*/ 301 w 394"/>
                <a:gd name="T93" fmla="*/ 82 h 424"/>
                <a:gd name="T94" fmla="*/ 279 w 394"/>
                <a:gd name="T95" fmla="*/ 93 h 424"/>
                <a:gd name="T96" fmla="*/ 240 w 394"/>
                <a:gd name="T97" fmla="*/ 118 h 424"/>
                <a:gd name="T98" fmla="*/ 215 w 394"/>
                <a:gd name="T99" fmla="*/ 166 h 424"/>
                <a:gd name="T100" fmla="*/ 167 w 394"/>
                <a:gd name="T101" fmla="*/ 237 h 424"/>
                <a:gd name="T102" fmla="*/ 92 w 394"/>
                <a:gd name="T103" fmla="*/ 259 h 424"/>
                <a:gd name="T104" fmla="*/ 53 w 394"/>
                <a:gd name="T105" fmla="*/ 244 h 424"/>
                <a:gd name="T106" fmla="*/ 12 w 394"/>
                <a:gd name="T107" fmla="*/ 196 h 424"/>
                <a:gd name="T108" fmla="*/ 0 w 394"/>
                <a:gd name="T109" fmla="*/ 134 h 424"/>
                <a:gd name="T110" fmla="*/ 20 w 394"/>
                <a:gd name="T111" fmla="*/ 75 h 424"/>
                <a:gd name="T112" fmla="*/ 52 w 394"/>
                <a:gd name="T113" fmla="*/ 35 h 424"/>
                <a:gd name="T114" fmla="*/ 100 w 394"/>
                <a:gd name="T115" fmla="*/ 12 h 424"/>
                <a:gd name="T116" fmla="*/ 222 w 394"/>
                <a:gd name="T117" fmla="*/ 1 h 424"/>
                <a:gd name="T118" fmla="*/ 393 w 394"/>
                <a:gd name="T119" fmla="*/ 183 h 424"/>
                <a:gd name="T120" fmla="*/ 389 w 394"/>
                <a:gd name="T121" fmla="*/ 291 h 424"/>
                <a:gd name="T122" fmla="*/ 371 w 394"/>
                <a:gd name="T123" fmla="*/ 352 h 424"/>
                <a:gd name="T124" fmla="*/ 342 w 394"/>
                <a:gd name="T125" fmla="*/ 387 h 4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24"/>
                <a:gd name="T191" fmla="*/ 394 w 394"/>
                <a:gd name="T192" fmla="*/ 424 h 4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24">
                  <a:moveTo>
                    <a:pt x="324" y="400"/>
                  </a:moveTo>
                  <a:lnTo>
                    <a:pt x="306" y="411"/>
                  </a:lnTo>
                  <a:lnTo>
                    <a:pt x="288" y="418"/>
                  </a:lnTo>
                  <a:lnTo>
                    <a:pt x="269" y="422"/>
                  </a:lnTo>
                  <a:lnTo>
                    <a:pt x="250" y="424"/>
                  </a:lnTo>
                  <a:lnTo>
                    <a:pt x="230" y="419"/>
                  </a:lnTo>
                  <a:lnTo>
                    <a:pt x="213" y="411"/>
                  </a:lnTo>
                  <a:lnTo>
                    <a:pt x="195" y="397"/>
                  </a:lnTo>
                  <a:lnTo>
                    <a:pt x="177" y="380"/>
                  </a:lnTo>
                  <a:lnTo>
                    <a:pt x="167" y="367"/>
                  </a:lnTo>
                  <a:lnTo>
                    <a:pt x="160" y="353"/>
                  </a:lnTo>
                  <a:lnTo>
                    <a:pt x="156" y="339"/>
                  </a:lnTo>
                  <a:lnTo>
                    <a:pt x="153" y="325"/>
                  </a:lnTo>
                  <a:lnTo>
                    <a:pt x="153" y="297"/>
                  </a:lnTo>
                  <a:lnTo>
                    <a:pt x="160" y="269"/>
                  </a:lnTo>
                  <a:lnTo>
                    <a:pt x="174" y="244"/>
                  </a:lnTo>
                  <a:lnTo>
                    <a:pt x="192" y="222"/>
                  </a:lnTo>
                  <a:lnTo>
                    <a:pt x="213" y="205"/>
                  </a:lnTo>
                  <a:lnTo>
                    <a:pt x="237" y="193"/>
                  </a:lnTo>
                  <a:lnTo>
                    <a:pt x="255" y="185"/>
                  </a:lnTo>
                  <a:lnTo>
                    <a:pt x="272" y="175"/>
                  </a:lnTo>
                  <a:lnTo>
                    <a:pt x="284" y="163"/>
                  </a:lnTo>
                  <a:lnTo>
                    <a:pt x="295" y="152"/>
                  </a:lnTo>
                  <a:lnTo>
                    <a:pt x="303" y="137"/>
                  </a:lnTo>
                  <a:lnTo>
                    <a:pt x="307" y="124"/>
                  </a:lnTo>
                  <a:lnTo>
                    <a:pt x="309" y="109"/>
                  </a:lnTo>
                  <a:lnTo>
                    <a:pt x="306" y="94"/>
                  </a:lnTo>
                  <a:lnTo>
                    <a:pt x="317" y="102"/>
                  </a:lnTo>
                  <a:lnTo>
                    <a:pt x="325" y="112"/>
                  </a:lnTo>
                  <a:lnTo>
                    <a:pt x="331" y="124"/>
                  </a:lnTo>
                  <a:lnTo>
                    <a:pt x="334" y="138"/>
                  </a:lnTo>
                  <a:lnTo>
                    <a:pt x="332" y="153"/>
                  </a:lnTo>
                  <a:lnTo>
                    <a:pt x="328" y="166"/>
                  </a:lnTo>
                  <a:lnTo>
                    <a:pt x="321" y="178"/>
                  </a:lnTo>
                  <a:lnTo>
                    <a:pt x="310" y="187"/>
                  </a:lnTo>
                  <a:lnTo>
                    <a:pt x="318" y="193"/>
                  </a:lnTo>
                  <a:lnTo>
                    <a:pt x="324" y="200"/>
                  </a:lnTo>
                  <a:lnTo>
                    <a:pt x="325" y="209"/>
                  </a:lnTo>
                  <a:lnTo>
                    <a:pt x="325" y="219"/>
                  </a:lnTo>
                  <a:lnTo>
                    <a:pt x="323" y="227"/>
                  </a:lnTo>
                  <a:lnTo>
                    <a:pt x="317" y="234"/>
                  </a:lnTo>
                  <a:lnTo>
                    <a:pt x="309" y="238"/>
                  </a:lnTo>
                  <a:lnTo>
                    <a:pt x="299" y="241"/>
                  </a:lnTo>
                  <a:lnTo>
                    <a:pt x="306" y="250"/>
                  </a:lnTo>
                  <a:lnTo>
                    <a:pt x="309" y="259"/>
                  </a:lnTo>
                  <a:lnTo>
                    <a:pt x="309" y="268"/>
                  </a:lnTo>
                  <a:lnTo>
                    <a:pt x="306" y="278"/>
                  </a:lnTo>
                  <a:lnTo>
                    <a:pt x="301" y="286"/>
                  </a:lnTo>
                  <a:lnTo>
                    <a:pt x="294" y="293"/>
                  </a:lnTo>
                  <a:lnTo>
                    <a:pt x="284" y="297"/>
                  </a:lnTo>
                  <a:lnTo>
                    <a:pt x="273" y="299"/>
                  </a:lnTo>
                  <a:lnTo>
                    <a:pt x="273" y="287"/>
                  </a:lnTo>
                  <a:lnTo>
                    <a:pt x="269" y="277"/>
                  </a:lnTo>
                  <a:lnTo>
                    <a:pt x="265" y="269"/>
                  </a:lnTo>
                  <a:lnTo>
                    <a:pt x="258" y="263"/>
                  </a:lnTo>
                  <a:lnTo>
                    <a:pt x="250" y="261"/>
                  </a:lnTo>
                  <a:lnTo>
                    <a:pt x="241" y="261"/>
                  </a:lnTo>
                  <a:lnTo>
                    <a:pt x="224" y="265"/>
                  </a:lnTo>
                  <a:lnTo>
                    <a:pt x="207" y="277"/>
                  </a:lnTo>
                  <a:lnTo>
                    <a:pt x="202" y="284"/>
                  </a:lnTo>
                  <a:lnTo>
                    <a:pt x="196" y="294"/>
                  </a:lnTo>
                  <a:lnTo>
                    <a:pt x="195" y="306"/>
                  </a:lnTo>
                  <a:lnTo>
                    <a:pt x="195" y="318"/>
                  </a:lnTo>
                  <a:lnTo>
                    <a:pt x="197" y="333"/>
                  </a:lnTo>
                  <a:lnTo>
                    <a:pt x="204" y="347"/>
                  </a:lnTo>
                  <a:lnTo>
                    <a:pt x="210" y="358"/>
                  </a:lnTo>
                  <a:lnTo>
                    <a:pt x="218" y="367"/>
                  </a:lnTo>
                  <a:lnTo>
                    <a:pt x="228" y="374"/>
                  </a:lnTo>
                  <a:lnTo>
                    <a:pt x="239" y="380"/>
                  </a:lnTo>
                  <a:lnTo>
                    <a:pt x="251" y="383"/>
                  </a:lnTo>
                  <a:lnTo>
                    <a:pt x="265" y="381"/>
                  </a:lnTo>
                  <a:lnTo>
                    <a:pt x="279" y="378"/>
                  </a:lnTo>
                  <a:lnTo>
                    <a:pt x="294" y="371"/>
                  </a:lnTo>
                  <a:lnTo>
                    <a:pt x="310" y="359"/>
                  </a:lnTo>
                  <a:lnTo>
                    <a:pt x="327" y="341"/>
                  </a:lnTo>
                  <a:lnTo>
                    <a:pt x="329" y="337"/>
                  </a:lnTo>
                  <a:lnTo>
                    <a:pt x="332" y="333"/>
                  </a:lnTo>
                  <a:lnTo>
                    <a:pt x="338" y="322"/>
                  </a:lnTo>
                  <a:lnTo>
                    <a:pt x="342" y="309"/>
                  </a:lnTo>
                  <a:lnTo>
                    <a:pt x="346" y="293"/>
                  </a:lnTo>
                  <a:lnTo>
                    <a:pt x="349" y="272"/>
                  </a:lnTo>
                  <a:lnTo>
                    <a:pt x="351" y="228"/>
                  </a:lnTo>
                  <a:lnTo>
                    <a:pt x="351" y="180"/>
                  </a:lnTo>
                  <a:lnTo>
                    <a:pt x="354" y="41"/>
                  </a:lnTo>
                  <a:lnTo>
                    <a:pt x="224" y="46"/>
                  </a:lnTo>
                  <a:lnTo>
                    <a:pt x="225" y="46"/>
                  </a:lnTo>
                  <a:lnTo>
                    <a:pt x="181" y="47"/>
                  </a:lnTo>
                  <a:lnTo>
                    <a:pt x="140" y="50"/>
                  </a:lnTo>
                  <a:lnTo>
                    <a:pt x="122" y="52"/>
                  </a:lnTo>
                  <a:lnTo>
                    <a:pt x="105" y="56"/>
                  </a:lnTo>
                  <a:lnTo>
                    <a:pt x="93" y="60"/>
                  </a:lnTo>
                  <a:lnTo>
                    <a:pt x="83" y="66"/>
                  </a:lnTo>
                  <a:lnTo>
                    <a:pt x="79" y="71"/>
                  </a:lnTo>
                  <a:lnTo>
                    <a:pt x="75" y="74"/>
                  </a:lnTo>
                  <a:lnTo>
                    <a:pt x="59" y="91"/>
                  </a:lnTo>
                  <a:lnTo>
                    <a:pt x="48" y="107"/>
                  </a:lnTo>
                  <a:lnTo>
                    <a:pt x="41" y="124"/>
                  </a:lnTo>
                  <a:lnTo>
                    <a:pt x="38" y="138"/>
                  </a:lnTo>
                  <a:lnTo>
                    <a:pt x="38" y="152"/>
                  </a:lnTo>
                  <a:lnTo>
                    <a:pt x="39" y="165"/>
                  </a:lnTo>
                  <a:lnTo>
                    <a:pt x="45" y="177"/>
                  </a:lnTo>
                  <a:lnTo>
                    <a:pt x="52" y="187"/>
                  </a:lnTo>
                  <a:lnTo>
                    <a:pt x="68" y="203"/>
                  </a:lnTo>
                  <a:lnTo>
                    <a:pt x="83" y="210"/>
                  </a:lnTo>
                  <a:lnTo>
                    <a:pt x="96" y="213"/>
                  </a:lnTo>
                  <a:lnTo>
                    <a:pt x="108" y="215"/>
                  </a:lnTo>
                  <a:lnTo>
                    <a:pt x="119" y="212"/>
                  </a:lnTo>
                  <a:lnTo>
                    <a:pt x="129" y="208"/>
                  </a:lnTo>
                  <a:lnTo>
                    <a:pt x="137" y="200"/>
                  </a:lnTo>
                  <a:lnTo>
                    <a:pt x="142" y="193"/>
                  </a:lnTo>
                  <a:lnTo>
                    <a:pt x="148" y="184"/>
                  </a:lnTo>
                  <a:lnTo>
                    <a:pt x="151" y="163"/>
                  </a:lnTo>
                  <a:lnTo>
                    <a:pt x="151" y="155"/>
                  </a:lnTo>
                  <a:lnTo>
                    <a:pt x="148" y="146"/>
                  </a:lnTo>
                  <a:lnTo>
                    <a:pt x="142" y="138"/>
                  </a:lnTo>
                  <a:lnTo>
                    <a:pt x="136" y="134"/>
                  </a:lnTo>
                  <a:lnTo>
                    <a:pt x="126" y="130"/>
                  </a:lnTo>
                  <a:lnTo>
                    <a:pt x="115" y="130"/>
                  </a:lnTo>
                  <a:lnTo>
                    <a:pt x="116" y="118"/>
                  </a:lnTo>
                  <a:lnTo>
                    <a:pt x="121" y="109"/>
                  </a:lnTo>
                  <a:lnTo>
                    <a:pt x="127" y="100"/>
                  </a:lnTo>
                  <a:lnTo>
                    <a:pt x="136" y="94"/>
                  </a:lnTo>
                  <a:lnTo>
                    <a:pt x="144" y="91"/>
                  </a:lnTo>
                  <a:lnTo>
                    <a:pt x="153" y="91"/>
                  </a:lnTo>
                  <a:lnTo>
                    <a:pt x="162" y="94"/>
                  </a:lnTo>
                  <a:lnTo>
                    <a:pt x="170" y="102"/>
                  </a:lnTo>
                  <a:lnTo>
                    <a:pt x="173" y="91"/>
                  </a:lnTo>
                  <a:lnTo>
                    <a:pt x="177" y="82"/>
                  </a:lnTo>
                  <a:lnTo>
                    <a:pt x="184" y="77"/>
                  </a:lnTo>
                  <a:lnTo>
                    <a:pt x="191" y="74"/>
                  </a:lnTo>
                  <a:lnTo>
                    <a:pt x="199" y="74"/>
                  </a:lnTo>
                  <a:lnTo>
                    <a:pt x="207" y="77"/>
                  </a:lnTo>
                  <a:lnTo>
                    <a:pt x="214" y="81"/>
                  </a:lnTo>
                  <a:lnTo>
                    <a:pt x="218" y="90"/>
                  </a:lnTo>
                  <a:lnTo>
                    <a:pt x="226" y="79"/>
                  </a:lnTo>
                  <a:lnTo>
                    <a:pt x="237" y="71"/>
                  </a:lnTo>
                  <a:lnTo>
                    <a:pt x="251" y="68"/>
                  </a:lnTo>
                  <a:lnTo>
                    <a:pt x="265" y="66"/>
                  </a:lnTo>
                  <a:lnTo>
                    <a:pt x="279" y="68"/>
                  </a:lnTo>
                  <a:lnTo>
                    <a:pt x="291" y="74"/>
                  </a:lnTo>
                  <a:lnTo>
                    <a:pt x="301" y="82"/>
                  </a:lnTo>
                  <a:lnTo>
                    <a:pt x="306" y="94"/>
                  </a:lnTo>
                  <a:lnTo>
                    <a:pt x="292" y="91"/>
                  </a:lnTo>
                  <a:lnTo>
                    <a:pt x="279" y="93"/>
                  </a:lnTo>
                  <a:lnTo>
                    <a:pt x="265" y="97"/>
                  </a:lnTo>
                  <a:lnTo>
                    <a:pt x="252" y="106"/>
                  </a:lnTo>
                  <a:lnTo>
                    <a:pt x="240" y="118"/>
                  </a:lnTo>
                  <a:lnTo>
                    <a:pt x="230" y="131"/>
                  </a:lnTo>
                  <a:lnTo>
                    <a:pt x="222" y="147"/>
                  </a:lnTo>
                  <a:lnTo>
                    <a:pt x="215" y="166"/>
                  </a:lnTo>
                  <a:lnTo>
                    <a:pt x="204" y="193"/>
                  </a:lnTo>
                  <a:lnTo>
                    <a:pt x="188" y="216"/>
                  </a:lnTo>
                  <a:lnTo>
                    <a:pt x="167" y="237"/>
                  </a:lnTo>
                  <a:lnTo>
                    <a:pt x="144" y="252"/>
                  </a:lnTo>
                  <a:lnTo>
                    <a:pt x="118" y="259"/>
                  </a:lnTo>
                  <a:lnTo>
                    <a:pt x="92" y="259"/>
                  </a:lnTo>
                  <a:lnTo>
                    <a:pt x="78" y="256"/>
                  </a:lnTo>
                  <a:lnTo>
                    <a:pt x="66" y="252"/>
                  </a:lnTo>
                  <a:lnTo>
                    <a:pt x="53" y="244"/>
                  </a:lnTo>
                  <a:lnTo>
                    <a:pt x="41" y="234"/>
                  </a:lnTo>
                  <a:lnTo>
                    <a:pt x="24" y="215"/>
                  </a:lnTo>
                  <a:lnTo>
                    <a:pt x="12" y="196"/>
                  </a:lnTo>
                  <a:lnTo>
                    <a:pt x="4" y="175"/>
                  </a:lnTo>
                  <a:lnTo>
                    <a:pt x="0" y="155"/>
                  </a:lnTo>
                  <a:lnTo>
                    <a:pt x="0" y="134"/>
                  </a:lnTo>
                  <a:lnTo>
                    <a:pt x="4" y="113"/>
                  </a:lnTo>
                  <a:lnTo>
                    <a:pt x="11" y="94"/>
                  </a:lnTo>
                  <a:lnTo>
                    <a:pt x="20" y="75"/>
                  </a:lnTo>
                  <a:lnTo>
                    <a:pt x="46" y="40"/>
                  </a:lnTo>
                  <a:lnTo>
                    <a:pt x="49" y="38"/>
                  </a:lnTo>
                  <a:lnTo>
                    <a:pt x="52" y="35"/>
                  </a:lnTo>
                  <a:lnTo>
                    <a:pt x="64" y="26"/>
                  </a:lnTo>
                  <a:lnTo>
                    <a:pt x="81" y="18"/>
                  </a:lnTo>
                  <a:lnTo>
                    <a:pt x="100" y="12"/>
                  </a:lnTo>
                  <a:lnTo>
                    <a:pt x="122" y="7"/>
                  </a:lnTo>
                  <a:lnTo>
                    <a:pt x="170" y="3"/>
                  </a:lnTo>
                  <a:lnTo>
                    <a:pt x="222" y="1"/>
                  </a:lnTo>
                  <a:lnTo>
                    <a:pt x="222" y="0"/>
                  </a:lnTo>
                  <a:lnTo>
                    <a:pt x="393" y="0"/>
                  </a:lnTo>
                  <a:lnTo>
                    <a:pt x="393" y="183"/>
                  </a:lnTo>
                  <a:lnTo>
                    <a:pt x="394" y="184"/>
                  </a:lnTo>
                  <a:lnTo>
                    <a:pt x="393" y="240"/>
                  </a:lnTo>
                  <a:lnTo>
                    <a:pt x="389" y="291"/>
                  </a:lnTo>
                  <a:lnTo>
                    <a:pt x="384" y="315"/>
                  </a:lnTo>
                  <a:lnTo>
                    <a:pt x="379" y="336"/>
                  </a:lnTo>
                  <a:lnTo>
                    <a:pt x="371" y="352"/>
                  </a:lnTo>
                  <a:lnTo>
                    <a:pt x="362" y="367"/>
                  </a:lnTo>
                  <a:lnTo>
                    <a:pt x="357" y="371"/>
                  </a:lnTo>
                  <a:lnTo>
                    <a:pt x="342" y="387"/>
                  </a:lnTo>
                  <a:lnTo>
                    <a:pt x="324" y="400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87" name="Freeform 7"/>
            <p:cNvSpPr>
              <a:spLocks/>
            </p:cNvSpPr>
            <p:nvPr/>
          </p:nvSpPr>
          <p:spPr bwMode="auto">
            <a:xfrm>
              <a:off x="289" y="336"/>
              <a:ext cx="395" cy="424"/>
            </a:xfrm>
            <a:custGeom>
              <a:avLst/>
              <a:gdLst>
                <a:gd name="T0" fmla="*/ 106 w 395"/>
                <a:gd name="T1" fmla="*/ 418 h 424"/>
                <a:gd name="T2" fmla="*/ 163 w 395"/>
                <a:gd name="T3" fmla="*/ 419 h 424"/>
                <a:gd name="T4" fmla="*/ 216 w 395"/>
                <a:gd name="T5" fmla="*/ 380 h 424"/>
                <a:gd name="T6" fmla="*/ 237 w 395"/>
                <a:gd name="T7" fmla="*/ 339 h 424"/>
                <a:gd name="T8" fmla="*/ 233 w 395"/>
                <a:gd name="T9" fmla="*/ 269 h 424"/>
                <a:gd name="T10" fmla="*/ 180 w 395"/>
                <a:gd name="T11" fmla="*/ 205 h 424"/>
                <a:gd name="T12" fmla="*/ 123 w 395"/>
                <a:gd name="T13" fmla="*/ 175 h 424"/>
                <a:gd name="T14" fmla="*/ 90 w 395"/>
                <a:gd name="T15" fmla="*/ 137 h 424"/>
                <a:gd name="T16" fmla="*/ 87 w 395"/>
                <a:gd name="T17" fmla="*/ 94 h 424"/>
                <a:gd name="T18" fmla="*/ 62 w 395"/>
                <a:gd name="T19" fmla="*/ 124 h 424"/>
                <a:gd name="T20" fmla="*/ 65 w 395"/>
                <a:gd name="T21" fmla="*/ 166 h 424"/>
                <a:gd name="T22" fmla="*/ 75 w 395"/>
                <a:gd name="T23" fmla="*/ 193 h 424"/>
                <a:gd name="T24" fmla="*/ 68 w 395"/>
                <a:gd name="T25" fmla="*/ 219 h 424"/>
                <a:gd name="T26" fmla="*/ 84 w 395"/>
                <a:gd name="T27" fmla="*/ 238 h 424"/>
                <a:gd name="T28" fmla="*/ 84 w 395"/>
                <a:gd name="T29" fmla="*/ 259 h 424"/>
                <a:gd name="T30" fmla="*/ 92 w 395"/>
                <a:gd name="T31" fmla="*/ 286 h 424"/>
                <a:gd name="T32" fmla="*/ 121 w 395"/>
                <a:gd name="T33" fmla="*/ 299 h 424"/>
                <a:gd name="T34" fmla="*/ 130 w 395"/>
                <a:gd name="T35" fmla="*/ 269 h 424"/>
                <a:gd name="T36" fmla="*/ 153 w 395"/>
                <a:gd name="T37" fmla="*/ 261 h 424"/>
                <a:gd name="T38" fmla="*/ 193 w 395"/>
                <a:gd name="T39" fmla="*/ 284 h 424"/>
                <a:gd name="T40" fmla="*/ 200 w 395"/>
                <a:gd name="T41" fmla="*/ 318 h 424"/>
                <a:gd name="T42" fmla="*/ 183 w 395"/>
                <a:gd name="T43" fmla="*/ 358 h 424"/>
                <a:gd name="T44" fmla="*/ 154 w 395"/>
                <a:gd name="T45" fmla="*/ 380 h 424"/>
                <a:gd name="T46" fmla="*/ 114 w 395"/>
                <a:gd name="T47" fmla="*/ 378 h 424"/>
                <a:gd name="T48" fmla="*/ 68 w 395"/>
                <a:gd name="T49" fmla="*/ 341 h 424"/>
                <a:gd name="T50" fmla="*/ 55 w 395"/>
                <a:gd name="T51" fmla="*/ 322 h 424"/>
                <a:gd name="T52" fmla="*/ 44 w 395"/>
                <a:gd name="T53" fmla="*/ 272 h 424"/>
                <a:gd name="T54" fmla="*/ 37 w 395"/>
                <a:gd name="T55" fmla="*/ 41 h 424"/>
                <a:gd name="T56" fmla="*/ 253 w 395"/>
                <a:gd name="T57" fmla="*/ 50 h 424"/>
                <a:gd name="T58" fmla="*/ 301 w 395"/>
                <a:gd name="T59" fmla="*/ 60 h 424"/>
                <a:gd name="T60" fmla="*/ 319 w 395"/>
                <a:gd name="T61" fmla="*/ 74 h 424"/>
                <a:gd name="T62" fmla="*/ 354 w 395"/>
                <a:gd name="T63" fmla="*/ 124 h 424"/>
                <a:gd name="T64" fmla="*/ 355 w 395"/>
                <a:gd name="T65" fmla="*/ 165 h 424"/>
                <a:gd name="T66" fmla="*/ 334 w 395"/>
                <a:gd name="T67" fmla="*/ 196 h 424"/>
                <a:gd name="T68" fmla="*/ 297 w 395"/>
                <a:gd name="T69" fmla="*/ 213 h 424"/>
                <a:gd name="T70" fmla="*/ 266 w 395"/>
                <a:gd name="T71" fmla="*/ 208 h 424"/>
                <a:gd name="T72" fmla="*/ 242 w 395"/>
                <a:gd name="T73" fmla="*/ 163 h 424"/>
                <a:gd name="T74" fmla="*/ 251 w 395"/>
                <a:gd name="T75" fmla="*/ 138 h 424"/>
                <a:gd name="T76" fmla="*/ 278 w 395"/>
                <a:gd name="T77" fmla="*/ 130 h 424"/>
                <a:gd name="T78" fmla="*/ 266 w 395"/>
                <a:gd name="T79" fmla="*/ 100 h 424"/>
                <a:gd name="T80" fmla="*/ 241 w 395"/>
                <a:gd name="T81" fmla="*/ 91 h 424"/>
                <a:gd name="T82" fmla="*/ 222 w 395"/>
                <a:gd name="T83" fmla="*/ 91 h 424"/>
                <a:gd name="T84" fmla="*/ 204 w 395"/>
                <a:gd name="T85" fmla="*/ 74 h 424"/>
                <a:gd name="T86" fmla="*/ 180 w 395"/>
                <a:gd name="T87" fmla="*/ 81 h 424"/>
                <a:gd name="T88" fmla="*/ 156 w 395"/>
                <a:gd name="T89" fmla="*/ 71 h 424"/>
                <a:gd name="T90" fmla="*/ 116 w 395"/>
                <a:gd name="T91" fmla="*/ 68 h 424"/>
                <a:gd name="T92" fmla="*/ 87 w 395"/>
                <a:gd name="T93" fmla="*/ 94 h 424"/>
                <a:gd name="T94" fmla="*/ 128 w 395"/>
                <a:gd name="T95" fmla="*/ 97 h 424"/>
                <a:gd name="T96" fmla="*/ 164 w 395"/>
                <a:gd name="T97" fmla="*/ 131 h 424"/>
                <a:gd name="T98" fmla="*/ 191 w 395"/>
                <a:gd name="T99" fmla="*/ 193 h 424"/>
                <a:gd name="T100" fmla="*/ 252 w 395"/>
                <a:gd name="T101" fmla="*/ 252 h 424"/>
                <a:gd name="T102" fmla="*/ 316 w 395"/>
                <a:gd name="T103" fmla="*/ 256 h 424"/>
                <a:gd name="T104" fmla="*/ 355 w 395"/>
                <a:gd name="T105" fmla="*/ 234 h 424"/>
                <a:gd name="T106" fmla="*/ 391 w 395"/>
                <a:gd name="T107" fmla="*/ 175 h 424"/>
                <a:gd name="T108" fmla="*/ 391 w 395"/>
                <a:gd name="T109" fmla="*/ 113 h 424"/>
                <a:gd name="T110" fmla="*/ 362 w 395"/>
                <a:gd name="T111" fmla="*/ 57 h 424"/>
                <a:gd name="T112" fmla="*/ 329 w 395"/>
                <a:gd name="T113" fmla="*/ 26 h 424"/>
                <a:gd name="T114" fmla="*/ 272 w 395"/>
                <a:gd name="T115" fmla="*/ 7 h 424"/>
                <a:gd name="T116" fmla="*/ 171 w 395"/>
                <a:gd name="T117" fmla="*/ 0 h 424"/>
                <a:gd name="T118" fmla="*/ 2 w 395"/>
                <a:gd name="T119" fmla="*/ 184 h 424"/>
                <a:gd name="T120" fmla="*/ 11 w 395"/>
                <a:gd name="T121" fmla="*/ 315 h 424"/>
                <a:gd name="T122" fmla="*/ 32 w 395"/>
                <a:gd name="T123" fmla="*/ 367 h 424"/>
                <a:gd name="T124" fmla="*/ 69 w 395"/>
                <a:gd name="T125" fmla="*/ 400 h 4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5"/>
                <a:gd name="T190" fmla="*/ 0 h 424"/>
                <a:gd name="T191" fmla="*/ 395 w 395"/>
                <a:gd name="T192" fmla="*/ 424 h 4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5" h="424">
                  <a:moveTo>
                    <a:pt x="69" y="400"/>
                  </a:moveTo>
                  <a:lnTo>
                    <a:pt x="87" y="411"/>
                  </a:lnTo>
                  <a:lnTo>
                    <a:pt x="106" y="418"/>
                  </a:lnTo>
                  <a:lnTo>
                    <a:pt x="124" y="422"/>
                  </a:lnTo>
                  <a:lnTo>
                    <a:pt x="143" y="424"/>
                  </a:lnTo>
                  <a:lnTo>
                    <a:pt x="163" y="419"/>
                  </a:lnTo>
                  <a:lnTo>
                    <a:pt x="182" y="411"/>
                  </a:lnTo>
                  <a:lnTo>
                    <a:pt x="200" y="397"/>
                  </a:lnTo>
                  <a:lnTo>
                    <a:pt x="216" y="380"/>
                  </a:lnTo>
                  <a:lnTo>
                    <a:pt x="226" y="367"/>
                  </a:lnTo>
                  <a:lnTo>
                    <a:pt x="233" y="353"/>
                  </a:lnTo>
                  <a:lnTo>
                    <a:pt x="237" y="339"/>
                  </a:lnTo>
                  <a:lnTo>
                    <a:pt x="240" y="325"/>
                  </a:lnTo>
                  <a:lnTo>
                    <a:pt x="240" y="297"/>
                  </a:lnTo>
                  <a:lnTo>
                    <a:pt x="233" y="269"/>
                  </a:lnTo>
                  <a:lnTo>
                    <a:pt x="219" y="244"/>
                  </a:lnTo>
                  <a:lnTo>
                    <a:pt x="201" y="222"/>
                  </a:lnTo>
                  <a:lnTo>
                    <a:pt x="180" y="205"/>
                  </a:lnTo>
                  <a:lnTo>
                    <a:pt x="156" y="193"/>
                  </a:lnTo>
                  <a:lnTo>
                    <a:pt x="138" y="185"/>
                  </a:lnTo>
                  <a:lnTo>
                    <a:pt x="123" y="175"/>
                  </a:lnTo>
                  <a:lnTo>
                    <a:pt x="109" y="163"/>
                  </a:lnTo>
                  <a:lnTo>
                    <a:pt x="98" y="152"/>
                  </a:lnTo>
                  <a:lnTo>
                    <a:pt x="90" y="137"/>
                  </a:lnTo>
                  <a:lnTo>
                    <a:pt x="86" y="124"/>
                  </a:lnTo>
                  <a:lnTo>
                    <a:pt x="84" y="109"/>
                  </a:lnTo>
                  <a:lnTo>
                    <a:pt x="87" y="94"/>
                  </a:lnTo>
                  <a:lnTo>
                    <a:pt x="76" y="102"/>
                  </a:lnTo>
                  <a:lnTo>
                    <a:pt x="68" y="112"/>
                  </a:lnTo>
                  <a:lnTo>
                    <a:pt x="62" y="124"/>
                  </a:lnTo>
                  <a:lnTo>
                    <a:pt x="61" y="138"/>
                  </a:lnTo>
                  <a:lnTo>
                    <a:pt x="61" y="153"/>
                  </a:lnTo>
                  <a:lnTo>
                    <a:pt x="65" y="166"/>
                  </a:lnTo>
                  <a:lnTo>
                    <a:pt x="73" y="178"/>
                  </a:lnTo>
                  <a:lnTo>
                    <a:pt x="83" y="187"/>
                  </a:lnTo>
                  <a:lnTo>
                    <a:pt x="75" y="193"/>
                  </a:lnTo>
                  <a:lnTo>
                    <a:pt x="70" y="200"/>
                  </a:lnTo>
                  <a:lnTo>
                    <a:pt x="68" y="209"/>
                  </a:lnTo>
                  <a:lnTo>
                    <a:pt x="68" y="219"/>
                  </a:lnTo>
                  <a:lnTo>
                    <a:pt x="70" y="227"/>
                  </a:lnTo>
                  <a:lnTo>
                    <a:pt x="76" y="234"/>
                  </a:lnTo>
                  <a:lnTo>
                    <a:pt x="84" y="238"/>
                  </a:lnTo>
                  <a:lnTo>
                    <a:pt x="94" y="241"/>
                  </a:lnTo>
                  <a:lnTo>
                    <a:pt x="87" y="250"/>
                  </a:lnTo>
                  <a:lnTo>
                    <a:pt x="84" y="259"/>
                  </a:lnTo>
                  <a:lnTo>
                    <a:pt x="84" y="268"/>
                  </a:lnTo>
                  <a:lnTo>
                    <a:pt x="87" y="278"/>
                  </a:lnTo>
                  <a:lnTo>
                    <a:pt x="92" y="286"/>
                  </a:lnTo>
                  <a:lnTo>
                    <a:pt x="101" y="293"/>
                  </a:lnTo>
                  <a:lnTo>
                    <a:pt x="110" y="297"/>
                  </a:lnTo>
                  <a:lnTo>
                    <a:pt x="121" y="299"/>
                  </a:lnTo>
                  <a:lnTo>
                    <a:pt x="121" y="287"/>
                  </a:lnTo>
                  <a:lnTo>
                    <a:pt x="125" y="277"/>
                  </a:lnTo>
                  <a:lnTo>
                    <a:pt x="130" y="269"/>
                  </a:lnTo>
                  <a:lnTo>
                    <a:pt x="136" y="263"/>
                  </a:lnTo>
                  <a:lnTo>
                    <a:pt x="145" y="261"/>
                  </a:lnTo>
                  <a:lnTo>
                    <a:pt x="153" y="261"/>
                  </a:lnTo>
                  <a:lnTo>
                    <a:pt x="171" y="265"/>
                  </a:lnTo>
                  <a:lnTo>
                    <a:pt x="187" y="277"/>
                  </a:lnTo>
                  <a:lnTo>
                    <a:pt x="193" y="284"/>
                  </a:lnTo>
                  <a:lnTo>
                    <a:pt x="198" y="294"/>
                  </a:lnTo>
                  <a:lnTo>
                    <a:pt x="200" y="306"/>
                  </a:lnTo>
                  <a:lnTo>
                    <a:pt x="200" y="318"/>
                  </a:lnTo>
                  <a:lnTo>
                    <a:pt x="197" y="333"/>
                  </a:lnTo>
                  <a:lnTo>
                    <a:pt x="190" y="347"/>
                  </a:lnTo>
                  <a:lnTo>
                    <a:pt x="183" y="358"/>
                  </a:lnTo>
                  <a:lnTo>
                    <a:pt x="175" y="367"/>
                  </a:lnTo>
                  <a:lnTo>
                    <a:pt x="165" y="374"/>
                  </a:lnTo>
                  <a:lnTo>
                    <a:pt x="154" y="380"/>
                  </a:lnTo>
                  <a:lnTo>
                    <a:pt x="142" y="383"/>
                  </a:lnTo>
                  <a:lnTo>
                    <a:pt x="128" y="381"/>
                  </a:lnTo>
                  <a:lnTo>
                    <a:pt x="114" y="378"/>
                  </a:lnTo>
                  <a:lnTo>
                    <a:pt x="99" y="371"/>
                  </a:lnTo>
                  <a:lnTo>
                    <a:pt x="84" y="359"/>
                  </a:lnTo>
                  <a:lnTo>
                    <a:pt x="68" y="341"/>
                  </a:lnTo>
                  <a:lnTo>
                    <a:pt x="65" y="337"/>
                  </a:lnTo>
                  <a:lnTo>
                    <a:pt x="61" y="333"/>
                  </a:lnTo>
                  <a:lnTo>
                    <a:pt x="55" y="322"/>
                  </a:lnTo>
                  <a:lnTo>
                    <a:pt x="51" y="309"/>
                  </a:lnTo>
                  <a:lnTo>
                    <a:pt x="47" y="293"/>
                  </a:lnTo>
                  <a:lnTo>
                    <a:pt x="44" y="272"/>
                  </a:lnTo>
                  <a:lnTo>
                    <a:pt x="42" y="228"/>
                  </a:lnTo>
                  <a:lnTo>
                    <a:pt x="42" y="180"/>
                  </a:lnTo>
                  <a:lnTo>
                    <a:pt x="37" y="41"/>
                  </a:lnTo>
                  <a:lnTo>
                    <a:pt x="168" y="46"/>
                  </a:lnTo>
                  <a:lnTo>
                    <a:pt x="212" y="47"/>
                  </a:lnTo>
                  <a:lnTo>
                    <a:pt x="253" y="50"/>
                  </a:lnTo>
                  <a:lnTo>
                    <a:pt x="271" y="52"/>
                  </a:lnTo>
                  <a:lnTo>
                    <a:pt x="288" y="56"/>
                  </a:lnTo>
                  <a:lnTo>
                    <a:pt x="301" y="60"/>
                  </a:lnTo>
                  <a:lnTo>
                    <a:pt x="311" y="66"/>
                  </a:lnTo>
                  <a:lnTo>
                    <a:pt x="315" y="71"/>
                  </a:lnTo>
                  <a:lnTo>
                    <a:pt x="319" y="74"/>
                  </a:lnTo>
                  <a:lnTo>
                    <a:pt x="336" y="91"/>
                  </a:lnTo>
                  <a:lnTo>
                    <a:pt x="347" y="107"/>
                  </a:lnTo>
                  <a:lnTo>
                    <a:pt x="354" y="124"/>
                  </a:lnTo>
                  <a:lnTo>
                    <a:pt x="356" y="138"/>
                  </a:lnTo>
                  <a:lnTo>
                    <a:pt x="358" y="152"/>
                  </a:lnTo>
                  <a:lnTo>
                    <a:pt x="355" y="165"/>
                  </a:lnTo>
                  <a:lnTo>
                    <a:pt x="349" y="177"/>
                  </a:lnTo>
                  <a:lnTo>
                    <a:pt x="343" y="187"/>
                  </a:lnTo>
                  <a:lnTo>
                    <a:pt x="334" y="196"/>
                  </a:lnTo>
                  <a:lnTo>
                    <a:pt x="325" y="203"/>
                  </a:lnTo>
                  <a:lnTo>
                    <a:pt x="311" y="210"/>
                  </a:lnTo>
                  <a:lnTo>
                    <a:pt x="297" y="213"/>
                  </a:lnTo>
                  <a:lnTo>
                    <a:pt x="285" y="215"/>
                  </a:lnTo>
                  <a:lnTo>
                    <a:pt x="274" y="212"/>
                  </a:lnTo>
                  <a:lnTo>
                    <a:pt x="266" y="208"/>
                  </a:lnTo>
                  <a:lnTo>
                    <a:pt x="257" y="200"/>
                  </a:lnTo>
                  <a:lnTo>
                    <a:pt x="246" y="184"/>
                  </a:lnTo>
                  <a:lnTo>
                    <a:pt x="242" y="163"/>
                  </a:lnTo>
                  <a:lnTo>
                    <a:pt x="242" y="155"/>
                  </a:lnTo>
                  <a:lnTo>
                    <a:pt x="245" y="146"/>
                  </a:lnTo>
                  <a:lnTo>
                    <a:pt x="251" y="138"/>
                  </a:lnTo>
                  <a:lnTo>
                    <a:pt x="257" y="134"/>
                  </a:lnTo>
                  <a:lnTo>
                    <a:pt x="267" y="130"/>
                  </a:lnTo>
                  <a:lnTo>
                    <a:pt x="278" y="130"/>
                  </a:lnTo>
                  <a:lnTo>
                    <a:pt x="277" y="118"/>
                  </a:lnTo>
                  <a:lnTo>
                    <a:pt x="272" y="109"/>
                  </a:lnTo>
                  <a:lnTo>
                    <a:pt x="266" y="100"/>
                  </a:lnTo>
                  <a:lnTo>
                    <a:pt x="259" y="94"/>
                  </a:lnTo>
                  <a:lnTo>
                    <a:pt x="249" y="91"/>
                  </a:lnTo>
                  <a:lnTo>
                    <a:pt x="241" y="91"/>
                  </a:lnTo>
                  <a:lnTo>
                    <a:pt x="231" y="94"/>
                  </a:lnTo>
                  <a:lnTo>
                    <a:pt x="223" y="102"/>
                  </a:lnTo>
                  <a:lnTo>
                    <a:pt x="222" y="91"/>
                  </a:lnTo>
                  <a:lnTo>
                    <a:pt x="216" y="82"/>
                  </a:lnTo>
                  <a:lnTo>
                    <a:pt x="211" y="77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87" y="77"/>
                  </a:lnTo>
                  <a:lnTo>
                    <a:pt x="180" y="81"/>
                  </a:lnTo>
                  <a:lnTo>
                    <a:pt x="175" y="90"/>
                  </a:lnTo>
                  <a:lnTo>
                    <a:pt x="167" y="79"/>
                  </a:lnTo>
                  <a:lnTo>
                    <a:pt x="156" y="71"/>
                  </a:lnTo>
                  <a:lnTo>
                    <a:pt x="143" y="68"/>
                  </a:lnTo>
                  <a:lnTo>
                    <a:pt x="130" y="66"/>
                  </a:lnTo>
                  <a:lnTo>
                    <a:pt x="116" y="68"/>
                  </a:lnTo>
                  <a:lnTo>
                    <a:pt x="103" y="74"/>
                  </a:lnTo>
                  <a:lnTo>
                    <a:pt x="94" y="82"/>
                  </a:lnTo>
                  <a:lnTo>
                    <a:pt x="87" y="94"/>
                  </a:lnTo>
                  <a:lnTo>
                    <a:pt x="101" y="91"/>
                  </a:lnTo>
                  <a:lnTo>
                    <a:pt x="114" y="93"/>
                  </a:lnTo>
                  <a:lnTo>
                    <a:pt x="128" y="97"/>
                  </a:lnTo>
                  <a:lnTo>
                    <a:pt x="142" y="106"/>
                  </a:lnTo>
                  <a:lnTo>
                    <a:pt x="153" y="118"/>
                  </a:lnTo>
                  <a:lnTo>
                    <a:pt x="164" y="131"/>
                  </a:lnTo>
                  <a:lnTo>
                    <a:pt x="174" y="147"/>
                  </a:lnTo>
                  <a:lnTo>
                    <a:pt x="180" y="166"/>
                  </a:lnTo>
                  <a:lnTo>
                    <a:pt x="191" y="193"/>
                  </a:lnTo>
                  <a:lnTo>
                    <a:pt x="208" y="216"/>
                  </a:lnTo>
                  <a:lnTo>
                    <a:pt x="227" y="237"/>
                  </a:lnTo>
                  <a:lnTo>
                    <a:pt x="252" y="252"/>
                  </a:lnTo>
                  <a:lnTo>
                    <a:pt x="277" y="259"/>
                  </a:lnTo>
                  <a:lnTo>
                    <a:pt x="303" y="259"/>
                  </a:lnTo>
                  <a:lnTo>
                    <a:pt x="316" y="256"/>
                  </a:lnTo>
                  <a:lnTo>
                    <a:pt x="330" y="252"/>
                  </a:lnTo>
                  <a:lnTo>
                    <a:pt x="343" y="244"/>
                  </a:lnTo>
                  <a:lnTo>
                    <a:pt x="355" y="234"/>
                  </a:lnTo>
                  <a:lnTo>
                    <a:pt x="371" y="215"/>
                  </a:lnTo>
                  <a:lnTo>
                    <a:pt x="384" y="196"/>
                  </a:lnTo>
                  <a:lnTo>
                    <a:pt x="391" y="175"/>
                  </a:lnTo>
                  <a:lnTo>
                    <a:pt x="395" y="155"/>
                  </a:lnTo>
                  <a:lnTo>
                    <a:pt x="395" y="134"/>
                  </a:lnTo>
                  <a:lnTo>
                    <a:pt x="391" y="113"/>
                  </a:lnTo>
                  <a:lnTo>
                    <a:pt x="384" y="94"/>
                  </a:lnTo>
                  <a:lnTo>
                    <a:pt x="374" y="75"/>
                  </a:lnTo>
                  <a:lnTo>
                    <a:pt x="362" y="57"/>
                  </a:lnTo>
                  <a:lnTo>
                    <a:pt x="347" y="40"/>
                  </a:lnTo>
                  <a:lnTo>
                    <a:pt x="343" y="35"/>
                  </a:lnTo>
                  <a:lnTo>
                    <a:pt x="329" y="26"/>
                  </a:lnTo>
                  <a:lnTo>
                    <a:pt x="312" y="18"/>
                  </a:lnTo>
                  <a:lnTo>
                    <a:pt x="293" y="12"/>
                  </a:lnTo>
                  <a:lnTo>
                    <a:pt x="272" y="7"/>
                  </a:lnTo>
                  <a:lnTo>
                    <a:pt x="223" y="3"/>
                  </a:lnTo>
                  <a:lnTo>
                    <a:pt x="172" y="1"/>
                  </a:lnTo>
                  <a:lnTo>
                    <a:pt x="171" y="0"/>
                  </a:lnTo>
                  <a:lnTo>
                    <a:pt x="0" y="0"/>
                  </a:lnTo>
                  <a:lnTo>
                    <a:pt x="0" y="183"/>
                  </a:lnTo>
                  <a:lnTo>
                    <a:pt x="2" y="184"/>
                  </a:lnTo>
                  <a:lnTo>
                    <a:pt x="2" y="240"/>
                  </a:lnTo>
                  <a:lnTo>
                    <a:pt x="7" y="291"/>
                  </a:lnTo>
                  <a:lnTo>
                    <a:pt x="11" y="315"/>
                  </a:lnTo>
                  <a:lnTo>
                    <a:pt x="17" y="336"/>
                  </a:lnTo>
                  <a:lnTo>
                    <a:pt x="24" y="352"/>
                  </a:lnTo>
                  <a:lnTo>
                    <a:pt x="32" y="367"/>
                  </a:lnTo>
                  <a:lnTo>
                    <a:pt x="36" y="371"/>
                  </a:lnTo>
                  <a:lnTo>
                    <a:pt x="53" y="387"/>
                  </a:lnTo>
                  <a:lnTo>
                    <a:pt x="69" y="400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88" name="Freeform 8"/>
            <p:cNvSpPr>
              <a:spLocks/>
            </p:cNvSpPr>
            <p:nvPr/>
          </p:nvSpPr>
          <p:spPr bwMode="auto">
            <a:xfrm>
              <a:off x="5078" y="3611"/>
              <a:ext cx="394" cy="421"/>
            </a:xfrm>
            <a:custGeom>
              <a:avLst/>
              <a:gdLst>
                <a:gd name="T0" fmla="*/ 288 w 394"/>
                <a:gd name="T1" fmla="*/ 4 h 421"/>
                <a:gd name="T2" fmla="*/ 230 w 394"/>
                <a:gd name="T3" fmla="*/ 3 h 421"/>
                <a:gd name="T4" fmla="*/ 177 w 394"/>
                <a:gd name="T5" fmla="*/ 43 h 421"/>
                <a:gd name="T6" fmla="*/ 156 w 394"/>
                <a:gd name="T7" fmla="*/ 82 h 421"/>
                <a:gd name="T8" fmla="*/ 160 w 394"/>
                <a:gd name="T9" fmla="*/ 153 h 421"/>
                <a:gd name="T10" fmla="*/ 213 w 394"/>
                <a:gd name="T11" fmla="*/ 218 h 421"/>
                <a:gd name="T12" fmla="*/ 272 w 394"/>
                <a:gd name="T13" fmla="*/ 247 h 421"/>
                <a:gd name="T14" fmla="*/ 303 w 394"/>
                <a:gd name="T15" fmla="*/ 284 h 421"/>
                <a:gd name="T16" fmla="*/ 306 w 394"/>
                <a:gd name="T17" fmla="*/ 327 h 421"/>
                <a:gd name="T18" fmla="*/ 331 w 394"/>
                <a:gd name="T19" fmla="*/ 297 h 421"/>
                <a:gd name="T20" fmla="*/ 328 w 394"/>
                <a:gd name="T21" fmla="*/ 256 h 421"/>
                <a:gd name="T22" fmla="*/ 318 w 394"/>
                <a:gd name="T23" fmla="*/ 230 h 421"/>
                <a:gd name="T24" fmla="*/ 325 w 394"/>
                <a:gd name="T25" fmla="*/ 205 h 421"/>
                <a:gd name="T26" fmla="*/ 309 w 394"/>
                <a:gd name="T27" fmla="*/ 184 h 421"/>
                <a:gd name="T28" fmla="*/ 309 w 394"/>
                <a:gd name="T29" fmla="*/ 163 h 421"/>
                <a:gd name="T30" fmla="*/ 301 w 394"/>
                <a:gd name="T31" fmla="*/ 137 h 421"/>
                <a:gd name="T32" fmla="*/ 273 w 394"/>
                <a:gd name="T33" fmla="*/ 124 h 421"/>
                <a:gd name="T34" fmla="*/ 265 w 394"/>
                <a:gd name="T35" fmla="*/ 153 h 421"/>
                <a:gd name="T36" fmla="*/ 241 w 394"/>
                <a:gd name="T37" fmla="*/ 162 h 421"/>
                <a:gd name="T38" fmla="*/ 202 w 394"/>
                <a:gd name="T39" fmla="*/ 137 h 421"/>
                <a:gd name="T40" fmla="*/ 195 w 394"/>
                <a:gd name="T41" fmla="*/ 103 h 421"/>
                <a:gd name="T42" fmla="*/ 210 w 394"/>
                <a:gd name="T43" fmla="*/ 63 h 421"/>
                <a:gd name="T44" fmla="*/ 239 w 394"/>
                <a:gd name="T45" fmla="*/ 43 h 421"/>
                <a:gd name="T46" fmla="*/ 279 w 394"/>
                <a:gd name="T47" fmla="*/ 44 h 421"/>
                <a:gd name="T48" fmla="*/ 327 w 394"/>
                <a:gd name="T49" fmla="*/ 80 h 421"/>
                <a:gd name="T50" fmla="*/ 338 w 394"/>
                <a:gd name="T51" fmla="*/ 99 h 421"/>
                <a:gd name="T52" fmla="*/ 349 w 394"/>
                <a:gd name="T53" fmla="*/ 150 h 421"/>
                <a:gd name="T54" fmla="*/ 354 w 394"/>
                <a:gd name="T55" fmla="*/ 378 h 421"/>
                <a:gd name="T56" fmla="*/ 181 w 394"/>
                <a:gd name="T57" fmla="*/ 375 h 421"/>
                <a:gd name="T58" fmla="*/ 105 w 394"/>
                <a:gd name="T59" fmla="*/ 367 h 421"/>
                <a:gd name="T60" fmla="*/ 75 w 394"/>
                <a:gd name="T61" fmla="*/ 349 h 421"/>
                <a:gd name="T62" fmla="*/ 41 w 394"/>
                <a:gd name="T63" fmla="*/ 297 h 421"/>
                <a:gd name="T64" fmla="*/ 39 w 394"/>
                <a:gd name="T65" fmla="*/ 256 h 421"/>
                <a:gd name="T66" fmla="*/ 68 w 394"/>
                <a:gd name="T67" fmla="*/ 218 h 421"/>
                <a:gd name="T68" fmla="*/ 108 w 394"/>
                <a:gd name="T69" fmla="*/ 208 h 421"/>
                <a:gd name="T70" fmla="*/ 137 w 394"/>
                <a:gd name="T71" fmla="*/ 221 h 421"/>
                <a:gd name="T72" fmla="*/ 151 w 394"/>
                <a:gd name="T73" fmla="*/ 266 h 421"/>
                <a:gd name="T74" fmla="*/ 136 w 394"/>
                <a:gd name="T75" fmla="*/ 287 h 421"/>
                <a:gd name="T76" fmla="*/ 116 w 394"/>
                <a:gd name="T77" fmla="*/ 303 h 421"/>
                <a:gd name="T78" fmla="*/ 136 w 394"/>
                <a:gd name="T79" fmla="*/ 327 h 421"/>
                <a:gd name="T80" fmla="*/ 162 w 394"/>
                <a:gd name="T81" fmla="*/ 327 h 421"/>
                <a:gd name="T82" fmla="*/ 177 w 394"/>
                <a:gd name="T83" fmla="*/ 339 h 421"/>
                <a:gd name="T84" fmla="*/ 199 w 394"/>
                <a:gd name="T85" fmla="*/ 349 h 421"/>
                <a:gd name="T86" fmla="*/ 218 w 394"/>
                <a:gd name="T87" fmla="*/ 331 h 421"/>
                <a:gd name="T88" fmla="*/ 251 w 394"/>
                <a:gd name="T89" fmla="*/ 355 h 421"/>
                <a:gd name="T90" fmla="*/ 291 w 394"/>
                <a:gd name="T91" fmla="*/ 347 h 421"/>
                <a:gd name="T92" fmla="*/ 292 w 394"/>
                <a:gd name="T93" fmla="*/ 330 h 421"/>
                <a:gd name="T94" fmla="*/ 252 w 394"/>
                <a:gd name="T95" fmla="*/ 315 h 421"/>
                <a:gd name="T96" fmla="*/ 222 w 394"/>
                <a:gd name="T97" fmla="*/ 274 h 421"/>
                <a:gd name="T98" fmla="*/ 188 w 394"/>
                <a:gd name="T99" fmla="*/ 205 h 421"/>
                <a:gd name="T100" fmla="*/ 118 w 394"/>
                <a:gd name="T101" fmla="*/ 163 h 421"/>
                <a:gd name="T102" fmla="*/ 66 w 394"/>
                <a:gd name="T103" fmla="*/ 171 h 421"/>
                <a:gd name="T104" fmla="*/ 24 w 394"/>
                <a:gd name="T105" fmla="*/ 208 h 421"/>
                <a:gd name="T106" fmla="*/ 0 w 394"/>
                <a:gd name="T107" fmla="*/ 266 h 421"/>
                <a:gd name="T108" fmla="*/ 11 w 394"/>
                <a:gd name="T109" fmla="*/ 327 h 421"/>
                <a:gd name="T110" fmla="*/ 46 w 394"/>
                <a:gd name="T111" fmla="*/ 381 h 421"/>
                <a:gd name="T112" fmla="*/ 81 w 394"/>
                <a:gd name="T113" fmla="*/ 405 h 421"/>
                <a:gd name="T114" fmla="*/ 170 w 394"/>
                <a:gd name="T115" fmla="*/ 420 h 421"/>
                <a:gd name="T116" fmla="*/ 393 w 394"/>
                <a:gd name="T117" fmla="*/ 421 h 421"/>
                <a:gd name="T118" fmla="*/ 393 w 394"/>
                <a:gd name="T119" fmla="*/ 183 h 421"/>
                <a:gd name="T120" fmla="*/ 379 w 394"/>
                <a:gd name="T121" fmla="*/ 87 h 421"/>
                <a:gd name="T122" fmla="*/ 357 w 394"/>
                <a:gd name="T123" fmla="*/ 50 h 421"/>
                <a:gd name="T124" fmla="*/ 324 w 394"/>
                <a:gd name="T125" fmla="*/ 21 h 4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21"/>
                <a:gd name="T191" fmla="*/ 394 w 394"/>
                <a:gd name="T192" fmla="*/ 421 h 42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21">
                  <a:moveTo>
                    <a:pt x="324" y="22"/>
                  </a:moveTo>
                  <a:lnTo>
                    <a:pt x="306" y="12"/>
                  </a:lnTo>
                  <a:lnTo>
                    <a:pt x="288" y="4"/>
                  </a:lnTo>
                  <a:lnTo>
                    <a:pt x="269" y="0"/>
                  </a:lnTo>
                  <a:lnTo>
                    <a:pt x="250" y="0"/>
                  </a:lnTo>
                  <a:lnTo>
                    <a:pt x="230" y="3"/>
                  </a:lnTo>
                  <a:lnTo>
                    <a:pt x="213" y="12"/>
                  </a:lnTo>
                  <a:lnTo>
                    <a:pt x="195" y="25"/>
                  </a:lnTo>
                  <a:lnTo>
                    <a:pt x="177" y="43"/>
                  </a:lnTo>
                  <a:lnTo>
                    <a:pt x="167" y="56"/>
                  </a:lnTo>
                  <a:lnTo>
                    <a:pt x="160" y="69"/>
                  </a:lnTo>
                  <a:lnTo>
                    <a:pt x="156" y="82"/>
                  </a:lnTo>
                  <a:lnTo>
                    <a:pt x="153" y="97"/>
                  </a:lnTo>
                  <a:lnTo>
                    <a:pt x="153" y="125"/>
                  </a:lnTo>
                  <a:lnTo>
                    <a:pt x="160" y="153"/>
                  </a:lnTo>
                  <a:lnTo>
                    <a:pt x="174" y="178"/>
                  </a:lnTo>
                  <a:lnTo>
                    <a:pt x="192" y="200"/>
                  </a:lnTo>
                  <a:lnTo>
                    <a:pt x="213" y="218"/>
                  </a:lnTo>
                  <a:lnTo>
                    <a:pt x="237" y="230"/>
                  </a:lnTo>
                  <a:lnTo>
                    <a:pt x="255" y="237"/>
                  </a:lnTo>
                  <a:lnTo>
                    <a:pt x="272" y="247"/>
                  </a:lnTo>
                  <a:lnTo>
                    <a:pt x="284" y="258"/>
                  </a:lnTo>
                  <a:lnTo>
                    <a:pt x="295" y="271"/>
                  </a:lnTo>
                  <a:lnTo>
                    <a:pt x="303" y="284"/>
                  </a:lnTo>
                  <a:lnTo>
                    <a:pt x="307" y="297"/>
                  </a:lnTo>
                  <a:lnTo>
                    <a:pt x="309" y="312"/>
                  </a:lnTo>
                  <a:lnTo>
                    <a:pt x="306" y="327"/>
                  </a:lnTo>
                  <a:lnTo>
                    <a:pt x="317" y="321"/>
                  </a:lnTo>
                  <a:lnTo>
                    <a:pt x="325" y="311"/>
                  </a:lnTo>
                  <a:lnTo>
                    <a:pt x="331" y="297"/>
                  </a:lnTo>
                  <a:lnTo>
                    <a:pt x="334" y="284"/>
                  </a:lnTo>
                  <a:lnTo>
                    <a:pt x="332" y="269"/>
                  </a:lnTo>
                  <a:lnTo>
                    <a:pt x="328" y="256"/>
                  </a:lnTo>
                  <a:lnTo>
                    <a:pt x="321" y="244"/>
                  </a:lnTo>
                  <a:lnTo>
                    <a:pt x="310" y="236"/>
                  </a:lnTo>
                  <a:lnTo>
                    <a:pt x="318" y="230"/>
                  </a:lnTo>
                  <a:lnTo>
                    <a:pt x="324" y="222"/>
                  </a:lnTo>
                  <a:lnTo>
                    <a:pt x="325" y="213"/>
                  </a:lnTo>
                  <a:lnTo>
                    <a:pt x="325" y="205"/>
                  </a:lnTo>
                  <a:lnTo>
                    <a:pt x="323" y="196"/>
                  </a:lnTo>
                  <a:lnTo>
                    <a:pt x="317" y="188"/>
                  </a:lnTo>
                  <a:lnTo>
                    <a:pt x="309" y="184"/>
                  </a:lnTo>
                  <a:lnTo>
                    <a:pt x="299" y="181"/>
                  </a:lnTo>
                  <a:lnTo>
                    <a:pt x="306" y="172"/>
                  </a:lnTo>
                  <a:lnTo>
                    <a:pt x="309" y="163"/>
                  </a:lnTo>
                  <a:lnTo>
                    <a:pt x="309" y="155"/>
                  </a:lnTo>
                  <a:lnTo>
                    <a:pt x="306" y="144"/>
                  </a:lnTo>
                  <a:lnTo>
                    <a:pt x="301" y="137"/>
                  </a:lnTo>
                  <a:lnTo>
                    <a:pt x="294" y="130"/>
                  </a:lnTo>
                  <a:lnTo>
                    <a:pt x="284" y="125"/>
                  </a:lnTo>
                  <a:lnTo>
                    <a:pt x="273" y="124"/>
                  </a:lnTo>
                  <a:lnTo>
                    <a:pt x="273" y="135"/>
                  </a:lnTo>
                  <a:lnTo>
                    <a:pt x="269" y="146"/>
                  </a:lnTo>
                  <a:lnTo>
                    <a:pt x="265" y="153"/>
                  </a:lnTo>
                  <a:lnTo>
                    <a:pt x="258" y="158"/>
                  </a:lnTo>
                  <a:lnTo>
                    <a:pt x="250" y="160"/>
                  </a:lnTo>
                  <a:lnTo>
                    <a:pt x="241" y="162"/>
                  </a:lnTo>
                  <a:lnTo>
                    <a:pt x="224" y="158"/>
                  </a:lnTo>
                  <a:lnTo>
                    <a:pt x="207" y="146"/>
                  </a:lnTo>
                  <a:lnTo>
                    <a:pt x="202" y="137"/>
                  </a:lnTo>
                  <a:lnTo>
                    <a:pt x="196" y="128"/>
                  </a:lnTo>
                  <a:lnTo>
                    <a:pt x="195" y="116"/>
                  </a:lnTo>
                  <a:lnTo>
                    <a:pt x="195" y="103"/>
                  </a:lnTo>
                  <a:lnTo>
                    <a:pt x="197" y="88"/>
                  </a:lnTo>
                  <a:lnTo>
                    <a:pt x="204" y="74"/>
                  </a:lnTo>
                  <a:lnTo>
                    <a:pt x="210" y="63"/>
                  </a:lnTo>
                  <a:lnTo>
                    <a:pt x="218" y="54"/>
                  </a:lnTo>
                  <a:lnTo>
                    <a:pt x="228" y="47"/>
                  </a:lnTo>
                  <a:lnTo>
                    <a:pt x="239" y="43"/>
                  </a:lnTo>
                  <a:lnTo>
                    <a:pt x="251" y="40"/>
                  </a:lnTo>
                  <a:lnTo>
                    <a:pt x="265" y="40"/>
                  </a:lnTo>
                  <a:lnTo>
                    <a:pt x="279" y="44"/>
                  </a:lnTo>
                  <a:lnTo>
                    <a:pt x="294" y="52"/>
                  </a:lnTo>
                  <a:lnTo>
                    <a:pt x="310" y="63"/>
                  </a:lnTo>
                  <a:lnTo>
                    <a:pt x="327" y="80"/>
                  </a:lnTo>
                  <a:lnTo>
                    <a:pt x="329" y="84"/>
                  </a:lnTo>
                  <a:lnTo>
                    <a:pt x="332" y="88"/>
                  </a:lnTo>
                  <a:lnTo>
                    <a:pt x="338" y="99"/>
                  </a:lnTo>
                  <a:lnTo>
                    <a:pt x="342" y="113"/>
                  </a:lnTo>
                  <a:lnTo>
                    <a:pt x="346" y="130"/>
                  </a:lnTo>
                  <a:lnTo>
                    <a:pt x="349" y="150"/>
                  </a:lnTo>
                  <a:lnTo>
                    <a:pt x="351" y="194"/>
                  </a:lnTo>
                  <a:lnTo>
                    <a:pt x="351" y="241"/>
                  </a:lnTo>
                  <a:lnTo>
                    <a:pt x="354" y="378"/>
                  </a:lnTo>
                  <a:lnTo>
                    <a:pt x="224" y="375"/>
                  </a:lnTo>
                  <a:lnTo>
                    <a:pt x="225" y="375"/>
                  </a:lnTo>
                  <a:lnTo>
                    <a:pt x="181" y="375"/>
                  </a:lnTo>
                  <a:lnTo>
                    <a:pt x="140" y="372"/>
                  </a:lnTo>
                  <a:lnTo>
                    <a:pt x="122" y="371"/>
                  </a:lnTo>
                  <a:lnTo>
                    <a:pt x="105" y="367"/>
                  </a:lnTo>
                  <a:lnTo>
                    <a:pt x="93" y="362"/>
                  </a:lnTo>
                  <a:lnTo>
                    <a:pt x="83" y="356"/>
                  </a:lnTo>
                  <a:lnTo>
                    <a:pt x="75" y="349"/>
                  </a:lnTo>
                  <a:lnTo>
                    <a:pt x="59" y="331"/>
                  </a:lnTo>
                  <a:lnTo>
                    <a:pt x="48" y="314"/>
                  </a:lnTo>
                  <a:lnTo>
                    <a:pt x="41" y="297"/>
                  </a:lnTo>
                  <a:lnTo>
                    <a:pt x="38" y="283"/>
                  </a:lnTo>
                  <a:lnTo>
                    <a:pt x="38" y="269"/>
                  </a:lnTo>
                  <a:lnTo>
                    <a:pt x="39" y="256"/>
                  </a:lnTo>
                  <a:lnTo>
                    <a:pt x="45" y="244"/>
                  </a:lnTo>
                  <a:lnTo>
                    <a:pt x="52" y="234"/>
                  </a:lnTo>
                  <a:lnTo>
                    <a:pt x="68" y="218"/>
                  </a:lnTo>
                  <a:lnTo>
                    <a:pt x="83" y="211"/>
                  </a:lnTo>
                  <a:lnTo>
                    <a:pt x="96" y="208"/>
                  </a:lnTo>
                  <a:lnTo>
                    <a:pt x="108" y="208"/>
                  </a:lnTo>
                  <a:lnTo>
                    <a:pt x="119" y="209"/>
                  </a:lnTo>
                  <a:lnTo>
                    <a:pt x="129" y="215"/>
                  </a:lnTo>
                  <a:lnTo>
                    <a:pt x="137" y="221"/>
                  </a:lnTo>
                  <a:lnTo>
                    <a:pt x="148" y="238"/>
                  </a:lnTo>
                  <a:lnTo>
                    <a:pt x="151" y="258"/>
                  </a:lnTo>
                  <a:lnTo>
                    <a:pt x="151" y="266"/>
                  </a:lnTo>
                  <a:lnTo>
                    <a:pt x="148" y="275"/>
                  </a:lnTo>
                  <a:lnTo>
                    <a:pt x="142" y="283"/>
                  </a:lnTo>
                  <a:lnTo>
                    <a:pt x="136" y="287"/>
                  </a:lnTo>
                  <a:lnTo>
                    <a:pt x="126" y="291"/>
                  </a:lnTo>
                  <a:lnTo>
                    <a:pt x="115" y="291"/>
                  </a:lnTo>
                  <a:lnTo>
                    <a:pt x="116" y="303"/>
                  </a:lnTo>
                  <a:lnTo>
                    <a:pt x="121" y="314"/>
                  </a:lnTo>
                  <a:lnTo>
                    <a:pt x="127" y="321"/>
                  </a:lnTo>
                  <a:lnTo>
                    <a:pt x="136" y="327"/>
                  </a:lnTo>
                  <a:lnTo>
                    <a:pt x="144" y="330"/>
                  </a:lnTo>
                  <a:lnTo>
                    <a:pt x="153" y="330"/>
                  </a:lnTo>
                  <a:lnTo>
                    <a:pt x="162" y="327"/>
                  </a:lnTo>
                  <a:lnTo>
                    <a:pt x="170" y="319"/>
                  </a:lnTo>
                  <a:lnTo>
                    <a:pt x="173" y="330"/>
                  </a:lnTo>
                  <a:lnTo>
                    <a:pt x="177" y="339"/>
                  </a:lnTo>
                  <a:lnTo>
                    <a:pt x="184" y="344"/>
                  </a:lnTo>
                  <a:lnTo>
                    <a:pt x="191" y="347"/>
                  </a:lnTo>
                  <a:lnTo>
                    <a:pt x="199" y="349"/>
                  </a:lnTo>
                  <a:lnTo>
                    <a:pt x="207" y="346"/>
                  </a:lnTo>
                  <a:lnTo>
                    <a:pt x="214" y="340"/>
                  </a:lnTo>
                  <a:lnTo>
                    <a:pt x="218" y="331"/>
                  </a:lnTo>
                  <a:lnTo>
                    <a:pt x="226" y="343"/>
                  </a:lnTo>
                  <a:lnTo>
                    <a:pt x="237" y="350"/>
                  </a:lnTo>
                  <a:lnTo>
                    <a:pt x="251" y="355"/>
                  </a:lnTo>
                  <a:lnTo>
                    <a:pt x="265" y="356"/>
                  </a:lnTo>
                  <a:lnTo>
                    <a:pt x="279" y="353"/>
                  </a:lnTo>
                  <a:lnTo>
                    <a:pt x="291" y="347"/>
                  </a:lnTo>
                  <a:lnTo>
                    <a:pt x="301" y="339"/>
                  </a:lnTo>
                  <a:lnTo>
                    <a:pt x="306" y="327"/>
                  </a:lnTo>
                  <a:lnTo>
                    <a:pt x="292" y="330"/>
                  </a:lnTo>
                  <a:lnTo>
                    <a:pt x="279" y="328"/>
                  </a:lnTo>
                  <a:lnTo>
                    <a:pt x="265" y="324"/>
                  </a:lnTo>
                  <a:lnTo>
                    <a:pt x="252" y="315"/>
                  </a:lnTo>
                  <a:lnTo>
                    <a:pt x="240" y="305"/>
                  </a:lnTo>
                  <a:lnTo>
                    <a:pt x="230" y="290"/>
                  </a:lnTo>
                  <a:lnTo>
                    <a:pt x="222" y="274"/>
                  </a:lnTo>
                  <a:lnTo>
                    <a:pt x="215" y="255"/>
                  </a:lnTo>
                  <a:lnTo>
                    <a:pt x="204" y="228"/>
                  </a:lnTo>
                  <a:lnTo>
                    <a:pt x="188" y="205"/>
                  </a:lnTo>
                  <a:lnTo>
                    <a:pt x="167" y="185"/>
                  </a:lnTo>
                  <a:lnTo>
                    <a:pt x="144" y="171"/>
                  </a:lnTo>
                  <a:lnTo>
                    <a:pt x="118" y="163"/>
                  </a:lnTo>
                  <a:lnTo>
                    <a:pt x="92" y="163"/>
                  </a:lnTo>
                  <a:lnTo>
                    <a:pt x="78" y="166"/>
                  </a:lnTo>
                  <a:lnTo>
                    <a:pt x="66" y="171"/>
                  </a:lnTo>
                  <a:lnTo>
                    <a:pt x="53" y="178"/>
                  </a:lnTo>
                  <a:lnTo>
                    <a:pt x="41" y="188"/>
                  </a:lnTo>
                  <a:lnTo>
                    <a:pt x="24" y="208"/>
                  </a:lnTo>
                  <a:lnTo>
                    <a:pt x="12" y="227"/>
                  </a:lnTo>
                  <a:lnTo>
                    <a:pt x="4" y="246"/>
                  </a:lnTo>
                  <a:lnTo>
                    <a:pt x="0" y="266"/>
                  </a:lnTo>
                  <a:lnTo>
                    <a:pt x="0" y="287"/>
                  </a:lnTo>
                  <a:lnTo>
                    <a:pt x="4" y="308"/>
                  </a:lnTo>
                  <a:lnTo>
                    <a:pt x="11" y="327"/>
                  </a:lnTo>
                  <a:lnTo>
                    <a:pt x="20" y="346"/>
                  </a:lnTo>
                  <a:lnTo>
                    <a:pt x="33" y="365"/>
                  </a:lnTo>
                  <a:lnTo>
                    <a:pt x="46" y="381"/>
                  </a:lnTo>
                  <a:lnTo>
                    <a:pt x="52" y="387"/>
                  </a:lnTo>
                  <a:lnTo>
                    <a:pt x="64" y="396"/>
                  </a:lnTo>
                  <a:lnTo>
                    <a:pt x="81" y="405"/>
                  </a:lnTo>
                  <a:lnTo>
                    <a:pt x="100" y="411"/>
                  </a:lnTo>
                  <a:lnTo>
                    <a:pt x="122" y="415"/>
                  </a:lnTo>
                  <a:lnTo>
                    <a:pt x="170" y="420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393" y="421"/>
                  </a:lnTo>
                  <a:lnTo>
                    <a:pt x="393" y="238"/>
                  </a:lnTo>
                  <a:lnTo>
                    <a:pt x="394" y="238"/>
                  </a:lnTo>
                  <a:lnTo>
                    <a:pt x="393" y="183"/>
                  </a:lnTo>
                  <a:lnTo>
                    <a:pt x="389" y="130"/>
                  </a:lnTo>
                  <a:lnTo>
                    <a:pt x="384" y="107"/>
                  </a:lnTo>
                  <a:lnTo>
                    <a:pt x="379" y="87"/>
                  </a:lnTo>
                  <a:lnTo>
                    <a:pt x="371" y="69"/>
                  </a:lnTo>
                  <a:lnTo>
                    <a:pt x="362" y="56"/>
                  </a:lnTo>
                  <a:lnTo>
                    <a:pt x="357" y="50"/>
                  </a:lnTo>
                  <a:lnTo>
                    <a:pt x="342" y="35"/>
                  </a:lnTo>
                  <a:lnTo>
                    <a:pt x="324" y="22"/>
                  </a:lnTo>
                  <a:lnTo>
                    <a:pt x="324" y="21"/>
                  </a:lnTo>
                  <a:lnTo>
                    <a:pt x="324" y="22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89" name="Freeform 9"/>
            <p:cNvSpPr>
              <a:spLocks/>
            </p:cNvSpPr>
            <p:nvPr/>
          </p:nvSpPr>
          <p:spPr bwMode="auto">
            <a:xfrm>
              <a:off x="289" y="3611"/>
              <a:ext cx="395" cy="421"/>
            </a:xfrm>
            <a:custGeom>
              <a:avLst/>
              <a:gdLst>
                <a:gd name="T0" fmla="*/ 106 w 395"/>
                <a:gd name="T1" fmla="*/ 4 h 421"/>
                <a:gd name="T2" fmla="*/ 163 w 395"/>
                <a:gd name="T3" fmla="*/ 3 h 421"/>
                <a:gd name="T4" fmla="*/ 216 w 395"/>
                <a:gd name="T5" fmla="*/ 43 h 421"/>
                <a:gd name="T6" fmla="*/ 237 w 395"/>
                <a:gd name="T7" fmla="*/ 82 h 421"/>
                <a:gd name="T8" fmla="*/ 233 w 395"/>
                <a:gd name="T9" fmla="*/ 153 h 421"/>
                <a:gd name="T10" fmla="*/ 180 w 395"/>
                <a:gd name="T11" fmla="*/ 218 h 421"/>
                <a:gd name="T12" fmla="*/ 123 w 395"/>
                <a:gd name="T13" fmla="*/ 247 h 421"/>
                <a:gd name="T14" fmla="*/ 90 w 395"/>
                <a:gd name="T15" fmla="*/ 284 h 421"/>
                <a:gd name="T16" fmla="*/ 87 w 395"/>
                <a:gd name="T17" fmla="*/ 327 h 421"/>
                <a:gd name="T18" fmla="*/ 62 w 395"/>
                <a:gd name="T19" fmla="*/ 297 h 421"/>
                <a:gd name="T20" fmla="*/ 65 w 395"/>
                <a:gd name="T21" fmla="*/ 256 h 421"/>
                <a:gd name="T22" fmla="*/ 75 w 395"/>
                <a:gd name="T23" fmla="*/ 230 h 421"/>
                <a:gd name="T24" fmla="*/ 68 w 395"/>
                <a:gd name="T25" fmla="*/ 205 h 421"/>
                <a:gd name="T26" fmla="*/ 84 w 395"/>
                <a:gd name="T27" fmla="*/ 184 h 421"/>
                <a:gd name="T28" fmla="*/ 84 w 395"/>
                <a:gd name="T29" fmla="*/ 163 h 421"/>
                <a:gd name="T30" fmla="*/ 92 w 395"/>
                <a:gd name="T31" fmla="*/ 137 h 421"/>
                <a:gd name="T32" fmla="*/ 121 w 395"/>
                <a:gd name="T33" fmla="*/ 124 h 421"/>
                <a:gd name="T34" fmla="*/ 130 w 395"/>
                <a:gd name="T35" fmla="*/ 153 h 421"/>
                <a:gd name="T36" fmla="*/ 153 w 395"/>
                <a:gd name="T37" fmla="*/ 162 h 421"/>
                <a:gd name="T38" fmla="*/ 193 w 395"/>
                <a:gd name="T39" fmla="*/ 137 h 421"/>
                <a:gd name="T40" fmla="*/ 200 w 395"/>
                <a:gd name="T41" fmla="*/ 103 h 421"/>
                <a:gd name="T42" fmla="*/ 183 w 395"/>
                <a:gd name="T43" fmla="*/ 63 h 421"/>
                <a:gd name="T44" fmla="*/ 154 w 395"/>
                <a:gd name="T45" fmla="*/ 43 h 421"/>
                <a:gd name="T46" fmla="*/ 114 w 395"/>
                <a:gd name="T47" fmla="*/ 44 h 421"/>
                <a:gd name="T48" fmla="*/ 68 w 395"/>
                <a:gd name="T49" fmla="*/ 80 h 421"/>
                <a:gd name="T50" fmla="*/ 55 w 395"/>
                <a:gd name="T51" fmla="*/ 99 h 421"/>
                <a:gd name="T52" fmla="*/ 44 w 395"/>
                <a:gd name="T53" fmla="*/ 150 h 421"/>
                <a:gd name="T54" fmla="*/ 37 w 395"/>
                <a:gd name="T55" fmla="*/ 378 h 421"/>
                <a:gd name="T56" fmla="*/ 253 w 395"/>
                <a:gd name="T57" fmla="*/ 372 h 421"/>
                <a:gd name="T58" fmla="*/ 301 w 395"/>
                <a:gd name="T59" fmla="*/ 362 h 421"/>
                <a:gd name="T60" fmla="*/ 336 w 395"/>
                <a:gd name="T61" fmla="*/ 331 h 421"/>
                <a:gd name="T62" fmla="*/ 356 w 395"/>
                <a:gd name="T63" fmla="*/ 283 h 421"/>
                <a:gd name="T64" fmla="*/ 349 w 395"/>
                <a:gd name="T65" fmla="*/ 244 h 421"/>
                <a:gd name="T66" fmla="*/ 311 w 395"/>
                <a:gd name="T67" fmla="*/ 211 h 421"/>
                <a:gd name="T68" fmla="*/ 274 w 395"/>
                <a:gd name="T69" fmla="*/ 209 h 421"/>
                <a:gd name="T70" fmla="*/ 246 w 395"/>
                <a:gd name="T71" fmla="*/ 238 h 421"/>
                <a:gd name="T72" fmla="*/ 245 w 395"/>
                <a:gd name="T73" fmla="*/ 275 h 421"/>
                <a:gd name="T74" fmla="*/ 267 w 395"/>
                <a:gd name="T75" fmla="*/ 291 h 421"/>
                <a:gd name="T76" fmla="*/ 272 w 395"/>
                <a:gd name="T77" fmla="*/ 314 h 421"/>
                <a:gd name="T78" fmla="*/ 249 w 395"/>
                <a:gd name="T79" fmla="*/ 330 h 421"/>
                <a:gd name="T80" fmla="*/ 223 w 395"/>
                <a:gd name="T81" fmla="*/ 319 h 421"/>
                <a:gd name="T82" fmla="*/ 211 w 395"/>
                <a:gd name="T83" fmla="*/ 344 h 421"/>
                <a:gd name="T84" fmla="*/ 187 w 395"/>
                <a:gd name="T85" fmla="*/ 346 h 421"/>
                <a:gd name="T86" fmla="*/ 167 w 395"/>
                <a:gd name="T87" fmla="*/ 343 h 421"/>
                <a:gd name="T88" fmla="*/ 130 w 395"/>
                <a:gd name="T89" fmla="*/ 356 h 421"/>
                <a:gd name="T90" fmla="*/ 94 w 395"/>
                <a:gd name="T91" fmla="*/ 339 h 421"/>
                <a:gd name="T92" fmla="*/ 114 w 395"/>
                <a:gd name="T93" fmla="*/ 328 h 421"/>
                <a:gd name="T94" fmla="*/ 153 w 395"/>
                <a:gd name="T95" fmla="*/ 305 h 421"/>
                <a:gd name="T96" fmla="*/ 180 w 395"/>
                <a:gd name="T97" fmla="*/ 255 h 421"/>
                <a:gd name="T98" fmla="*/ 227 w 395"/>
                <a:gd name="T99" fmla="*/ 185 h 421"/>
                <a:gd name="T100" fmla="*/ 303 w 395"/>
                <a:gd name="T101" fmla="*/ 163 h 421"/>
                <a:gd name="T102" fmla="*/ 343 w 395"/>
                <a:gd name="T103" fmla="*/ 178 h 421"/>
                <a:gd name="T104" fmla="*/ 384 w 395"/>
                <a:gd name="T105" fmla="*/ 227 h 421"/>
                <a:gd name="T106" fmla="*/ 395 w 395"/>
                <a:gd name="T107" fmla="*/ 287 h 421"/>
                <a:gd name="T108" fmla="*/ 374 w 395"/>
                <a:gd name="T109" fmla="*/ 346 h 421"/>
                <a:gd name="T110" fmla="*/ 343 w 395"/>
                <a:gd name="T111" fmla="*/ 387 h 421"/>
                <a:gd name="T112" fmla="*/ 293 w 395"/>
                <a:gd name="T113" fmla="*/ 411 h 421"/>
                <a:gd name="T114" fmla="*/ 172 w 395"/>
                <a:gd name="T115" fmla="*/ 421 h 421"/>
                <a:gd name="T116" fmla="*/ 0 w 395"/>
                <a:gd name="T117" fmla="*/ 238 h 421"/>
                <a:gd name="T118" fmla="*/ 7 w 395"/>
                <a:gd name="T119" fmla="*/ 130 h 421"/>
                <a:gd name="T120" fmla="*/ 24 w 395"/>
                <a:gd name="T121" fmla="*/ 69 h 421"/>
                <a:gd name="T122" fmla="*/ 69 w 395"/>
                <a:gd name="T123" fmla="*/ 22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421"/>
                <a:gd name="T188" fmla="*/ 395 w 395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421">
                  <a:moveTo>
                    <a:pt x="69" y="22"/>
                  </a:moveTo>
                  <a:lnTo>
                    <a:pt x="87" y="12"/>
                  </a:lnTo>
                  <a:lnTo>
                    <a:pt x="106" y="4"/>
                  </a:lnTo>
                  <a:lnTo>
                    <a:pt x="124" y="0"/>
                  </a:lnTo>
                  <a:lnTo>
                    <a:pt x="143" y="0"/>
                  </a:lnTo>
                  <a:lnTo>
                    <a:pt x="163" y="3"/>
                  </a:lnTo>
                  <a:lnTo>
                    <a:pt x="182" y="12"/>
                  </a:lnTo>
                  <a:lnTo>
                    <a:pt x="200" y="25"/>
                  </a:lnTo>
                  <a:lnTo>
                    <a:pt x="216" y="43"/>
                  </a:lnTo>
                  <a:lnTo>
                    <a:pt x="226" y="56"/>
                  </a:lnTo>
                  <a:lnTo>
                    <a:pt x="233" y="69"/>
                  </a:lnTo>
                  <a:lnTo>
                    <a:pt x="237" y="82"/>
                  </a:lnTo>
                  <a:lnTo>
                    <a:pt x="240" y="97"/>
                  </a:lnTo>
                  <a:lnTo>
                    <a:pt x="240" y="125"/>
                  </a:lnTo>
                  <a:lnTo>
                    <a:pt x="233" y="153"/>
                  </a:lnTo>
                  <a:lnTo>
                    <a:pt x="219" y="178"/>
                  </a:lnTo>
                  <a:lnTo>
                    <a:pt x="201" y="200"/>
                  </a:lnTo>
                  <a:lnTo>
                    <a:pt x="180" y="218"/>
                  </a:lnTo>
                  <a:lnTo>
                    <a:pt x="156" y="230"/>
                  </a:lnTo>
                  <a:lnTo>
                    <a:pt x="138" y="237"/>
                  </a:lnTo>
                  <a:lnTo>
                    <a:pt x="123" y="247"/>
                  </a:lnTo>
                  <a:lnTo>
                    <a:pt x="109" y="258"/>
                  </a:lnTo>
                  <a:lnTo>
                    <a:pt x="98" y="271"/>
                  </a:lnTo>
                  <a:lnTo>
                    <a:pt x="90" y="284"/>
                  </a:lnTo>
                  <a:lnTo>
                    <a:pt x="86" y="297"/>
                  </a:lnTo>
                  <a:lnTo>
                    <a:pt x="84" y="312"/>
                  </a:lnTo>
                  <a:lnTo>
                    <a:pt x="87" y="327"/>
                  </a:lnTo>
                  <a:lnTo>
                    <a:pt x="76" y="321"/>
                  </a:lnTo>
                  <a:lnTo>
                    <a:pt x="68" y="311"/>
                  </a:lnTo>
                  <a:lnTo>
                    <a:pt x="62" y="297"/>
                  </a:lnTo>
                  <a:lnTo>
                    <a:pt x="61" y="284"/>
                  </a:lnTo>
                  <a:lnTo>
                    <a:pt x="61" y="269"/>
                  </a:lnTo>
                  <a:lnTo>
                    <a:pt x="65" y="256"/>
                  </a:lnTo>
                  <a:lnTo>
                    <a:pt x="73" y="244"/>
                  </a:lnTo>
                  <a:lnTo>
                    <a:pt x="83" y="236"/>
                  </a:lnTo>
                  <a:lnTo>
                    <a:pt x="75" y="230"/>
                  </a:lnTo>
                  <a:lnTo>
                    <a:pt x="70" y="222"/>
                  </a:lnTo>
                  <a:lnTo>
                    <a:pt x="68" y="213"/>
                  </a:lnTo>
                  <a:lnTo>
                    <a:pt x="68" y="205"/>
                  </a:lnTo>
                  <a:lnTo>
                    <a:pt x="70" y="196"/>
                  </a:lnTo>
                  <a:lnTo>
                    <a:pt x="76" y="188"/>
                  </a:lnTo>
                  <a:lnTo>
                    <a:pt x="84" y="184"/>
                  </a:lnTo>
                  <a:lnTo>
                    <a:pt x="94" y="181"/>
                  </a:lnTo>
                  <a:lnTo>
                    <a:pt x="87" y="172"/>
                  </a:lnTo>
                  <a:lnTo>
                    <a:pt x="84" y="163"/>
                  </a:lnTo>
                  <a:lnTo>
                    <a:pt x="84" y="155"/>
                  </a:lnTo>
                  <a:lnTo>
                    <a:pt x="87" y="144"/>
                  </a:lnTo>
                  <a:lnTo>
                    <a:pt x="92" y="137"/>
                  </a:lnTo>
                  <a:lnTo>
                    <a:pt x="101" y="130"/>
                  </a:lnTo>
                  <a:lnTo>
                    <a:pt x="110" y="125"/>
                  </a:lnTo>
                  <a:lnTo>
                    <a:pt x="121" y="124"/>
                  </a:lnTo>
                  <a:lnTo>
                    <a:pt x="121" y="135"/>
                  </a:lnTo>
                  <a:lnTo>
                    <a:pt x="125" y="146"/>
                  </a:lnTo>
                  <a:lnTo>
                    <a:pt x="130" y="153"/>
                  </a:lnTo>
                  <a:lnTo>
                    <a:pt x="136" y="158"/>
                  </a:lnTo>
                  <a:lnTo>
                    <a:pt x="145" y="160"/>
                  </a:lnTo>
                  <a:lnTo>
                    <a:pt x="153" y="162"/>
                  </a:lnTo>
                  <a:lnTo>
                    <a:pt x="171" y="158"/>
                  </a:lnTo>
                  <a:lnTo>
                    <a:pt x="187" y="146"/>
                  </a:lnTo>
                  <a:lnTo>
                    <a:pt x="193" y="137"/>
                  </a:lnTo>
                  <a:lnTo>
                    <a:pt x="198" y="128"/>
                  </a:lnTo>
                  <a:lnTo>
                    <a:pt x="200" y="116"/>
                  </a:lnTo>
                  <a:lnTo>
                    <a:pt x="200" y="103"/>
                  </a:lnTo>
                  <a:lnTo>
                    <a:pt x="197" y="88"/>
                  </a:lnTo>
                  <a:lnTo>
                    <a:pt x="190" y="74"/>
                  </a:lnTo>
                  <a:lnTo>
                    <a:pt x="183" y="63"/>
                  </a:lnTo>
                  <a:lnTo>
                    <a:pt x="175" y="54"/>
                  </a:lnTo>
                  <a:lnTo>
                    <a:pt x="165" y="47"/>
                  </a:lnTo>
                  <a:lnTo>
                    <a:pt x="154" y="43"/>
                  </a:lnTo>
                  <a:lnTo>
                    <a:pt x="142" y="40"/>
                  </a:lnTo>
                  <a:lnTo>
                    <a:pt x="128" y="40"/>
                  </a:lnTo>
                  <a:lnTo>
                    <a:pt x="114" y="44"/>
                  </a:lnTo>
                  <a:lnTo>
                    <a:pt x="99" y="52"/>
                  </a:lnTo>
                  <a:lnTo>
                    <a:pt x="84" y="63"/>
                  </a:lnTo>
                  <a:lnTo>
                    <a:pt x="68" y="80"/>
                  </a:lnTo>
                  <a:lnTo>
                    <a:pt x="65" y="84"/>
                  </a:lnTo>
                  <a:lnTo>
                    <a:pt x="61" y="88"/>
                  </a:lnTo>
                  <a:lnTo>
                    <a:pt x="55" y="99"/>
                  </a:lnTo>
                  <a:lnTo>
                    <a:pt x="51" y="113"/>
                  </a:lnTo>
                  <a:lnTo>
                    <a:pt x="47" y="130"/>
                  </a:lnTo>
                  <a:lnTo>
                    <a:pt x="44" y="150"/>
                  </a:lnTo>
                  <a:lnTo>
                    <a:pt x="42" y="194"/>
                  </a:lnTo>
                  <a:lnTo>
                    <a:pt x="42" y="241"/>
                  </a:lnTo>
                  <a:lnTo>
                    <a:pt x="37" y="378"/>
                  </a:lnTo>
                  <a:lnTo>
                    <a:pt x="168" y="375"/>
                  </a:lnTo>
                  <a:lnTo>
                    <a:pt x="212" y="375"/>
                  </a:lnTo>
                  <a:lnTo>
                    <a:pt x="253" y="372"/>
                  </a:lnTo>
                  <a:lnTo>
                    <a:pt x="271" y="371"/>
                  </a:lnTo>
                  <a:lnTo>
                    <a:pt x="288" y="367"/>
                  </a:lnTo>
                  <a:lnTo>
                    <a:pt x="301" y="362"/>
                  </a:lnTo>
                  <a:lnTo>
                    <a:pt x="311" y="356"/>
                  </a:lnTo>
                  <a:lnTo>
                    <a:pt x="319" y="349"/>
                  </a:lnTo>
                  <a:lnTo>
                    <a:pt x="336" y="331"/>
                  </a:lnTo>
                  <a:lnTo>
                    <a:pt x="347" y="314"/>
                  </a:lnTo>
                  <a:lnTo>
                    <a:pt x="354" y="297"/>
                  </a:lnTo>
                  <a:lnTo>
                    <a:pt x="356" y="283"/>
                  </a:lnTo>
                  <a:lnTo>
                    <a:pt x="358" y="269"/>
                  </a:lnTo>
                  <a:lnTo>
                    <a:pt x="355" y="256"/>
                  </a:lnTo>
                  <a:lnTo>
                    <a:pt x="349" y="244"/>
                  </a:lnTo>
                  <a:lnTo>
                    <a:pt x="343" y="234"/>
                  </a:lnTo>
                  <a:lnTo>
                    <a:pt x="325" y="218"/>
                  </a:lnTo>
                  <a:lnTo>
                    <a:pt x="311" y="211"/>
                  </a:lnTo>
                  <a:lnTo>
                    <a:pt x="297" y="208"/>
                  </a:lnTo>
                  <a:lnTo>
                    <a:pt x="285" y="208"/>
                  </a:lnTo>
                  <a:lnTo>
                    <a:pt x="274" y="209"/>
                  </a:lnTo>
                  <a:lnTo>
                    <a:pt x="266" y="215"/>
                  </a:lnTo>
                  <a:lnTo>
                    <a:pt x="257" y="221"/>
                  </a:lnTo>
                  <a:lnTo>
                    <a:pt x="246" y="238"/>
                  </a:lnTo>
                  <a:lnTo>
                    <a:pt x="242" y="258"/>
                  </a:lnTo>
                  <a:lnTo>
                    <a:pt x="242" y="266"/>
                  </a:lnTo>
                  <a:lnTo>
                    <a:pt x="245" y="275"/>
                  </a:lnTo>
                  <a:lnTo>
                    <a:pt x="251" y="283"/>
                  </a:lnTo>
                  <a:lnTo>
                    <a:pt x="257" y="287"/>
                  </a:lnTo>
                  <a:lnTo>
                    <a:pt x="267" y="291"/>
                  </a:lnTo>
                  <a:lnTo>
                    <a:pt x="278" y="291"/>
                  </a:lnTo>
                  <a:lnTo>
                    <a:pt x="277" y="303"/>
                  </a:lnTo>
                  <a:lnTo>
                    <a:pt x="272" y="314"/>
                  </a:lnTo>
                  <a:lnTo>
                    <a:pt x="266" y="321"/>
                  </a:lnTo>
                  <a:lnTo>
                    <a:pt x="259" y="327"/>
                  </a:lnTo>
                  <a:lnTo>
                    <a:pt x="249" y="330"/>
                  </a:lnTo>
                  <a:lnTo>
                    <a:pt x="241" y="330"/>
                  </a:lnTo>
                  <a:lnTo>
                    <a:pt x="231" y="327"/>
                  </a:lnTo>
                  <a:lnTo>
                    <a:pt x="223" y="319"/>
                  </a:lnTo>
                  <a:lnTo>
                    <a:pt x="222" y="330"/>
                  </a:lnTo>
                  <a:lnTo>
                    <a:pt x="216" y="339"/>
                  </a:lnTo>
                  <a:lnTo>
                    <a:pt x="211" y="344"/>
                  </a:lnTo>
                  <a:lnTo>
                    <a:pt x="204" y="347"/>
                  </a:lnTo>
                  <a:lnTo>
                    <a:pt x="196" y="349"/>
                  </a:lnTo>
                  <a:lnTo>
                    <a:pt x="187" y="346"/>
                  </a:lnTo>
                  <a:lnTo>
                    <a:pt x="180" y="340"/>
                  </a:lnTo>
                  <a:lnTo>
                    <a:pt x="175" y="331"/>
                  </a:lnTo>
                  <a:lnTo>
                    <a:pt x="167" y="343"/>
                  </a:lnTo>
                  <a:lnTo>
                    <a:pt x="156" y="350"/>
                  </a:lnTo>
                  <a:lnTo>
                    <a:pt x="143" y="355"/>
                  </a:lnTo>
                  <a:lnTo>
                    <a:pt x="130" y="356"/>
                  </a:lnTo>
                  <a:lnTo>
                    <a:pt x="116" y="353"/>
                  </a:lnTo>
                  <a:lnTo>
                    <a:pt x="103" y="347"/>
                  </a:lnTo>
                  <a:lnTo>
                    <a:pt x="94" y="339"/>
                  </a:lnTo>
                  <a:lnTo>
                    <a:pt x="87" y="327"/>
                  </a:lnTo>
                  <a:lnTo>
                    <a:pt x="101" y="330"/>
                  </a:lnTo>
                  <a:lnTo>
                    <a:pt x="114" y="328"/>
                  </a:lnTo>
                  <a:lnTo>
                    <a:pt x="128" y="324"/>
                  </a:lnTo>
                  <a:lnTo>
                    <a:pt x="142" y="315"/>
                  </a:lnTo>
                  <a:lnTo>
                    <a:pt x="153" y="305"/>
                  </a:lnTo>
                  <a:lnTo>
                    <a:pt x="164" y="290"/>
                  </a:lnTo>
                  <a:lnTo>
                    <a:pt x="174" y="274"/>
                  </a:lnTo>
                  <a:lnTo>
                    <a:pt x="180" y="255"/>
                  </a:lnTo>
                  <a:lnTo>
                    <a:pt x="191" y="228"/>
                  </a:lnTo>
                  <a:lnTo>
                    <a:pt x="208" y="205"/>
                  </a:lnTo>
                  <a:lnTo>
                    <a:pt x="227" y="185"/>
                  </a:lnTo>
                  <a:lnTo>
                    <a:pt x="252" y="171"/>
                  </a:lnTo>
                  <a:lnTo>
                    <a:pt x="277" y="163"/>
                  </a:lnTo>
                  <a:lnTo>
                    <a:pt x="303" y="163"/>
                  </a:lnTo>
                  <a:lnTo>
                    <a:pt x="316" y="166"/>
                  </a:lnTo>
                  <a:lnTo>
                    <a:pt x="330" y="171"/>
                  </a:lnTo>
                  <a:lnTo>
                    <a:pt x="343" y="178"/>
                  </a:lnTo>
                  <a:lnTo>
                    <a:pt x="355" y="188"/>
                  </a:lnTo>
                  <a:lnTo>
                    <a:pt x="371" y="208"/>
                  </a:lnTo>
                  <a:lnTo>
                    <a:pt x="384" y="227"/>
                  </a:lnTo>
                  <a:lnTo>
                    <a:pt x="391" y="246"/>
                  </a:lnTo>
                  <a:lnTo>
                    <a:pt x="395" y="266"/>
                  </a:lnTo>
                  <a:lnTo>
                    <a:pt x="395" y="287"/>
                  </a:lnTo>
                  <a:lnTo>
                    <a:pt x="391" y="308"/>
                  </a:lnTo>
                  <a:lnTo>
                    <a:pt x="384" y="327"/>
                  </a:lnTo>
                  <a:lnTo>
                    <a:pt x="374" y="346"/>
                  </a:lnTo>
                  <a:lnTo>
                    <a:pt x="362" y="365"/>
                  </a:lnTo>
                  <a:lnTo>
                    <a:pt x="347" y="381"/>
                  </a:lnTo>
                  <a:lnTo>
                    <a:pt x="343" y="387"/>
                  </a:lnTo>
                  <a:lnTo>
                    <a:pt x="329" y="396"/>
                  </a:lnTo>
                  <a:lnTo>
                    <a:pt x="312" y="405"/>
                  </a:lnTo>
                  <a:lnTo>
                    <a:pt x="293" y="411"/>
                  </a:lnTo>
                  <a:lnTo>
                    <a:pt x="272" y="415"/>
                  </a:lnTo>
                  <a:lnTo>
                    <a:pt x="223" y="420"/>
                  </a:lnTo>
                  <a:lnTo>
                    <a:pt x="172" y="421"/>
                  </a:lnTo>
                  <a:lnTo>
                    <a:pt x="171" y="420"/>
                  </a:lnTo>
                  <a:lnTo>
                    <a:pt x="0" y="421"/>
                  </a:lnTo>
                  <a:lnTo>
                    <a:pt x="0" y="238"/>
                  </a:lnTo>
                  <a:lnTo>
                    <a:pt x="2" y="238"/>
                  </a:lnTo>
                  <a:lnTo>
                    <a:pt x="2" y="183"/>
                  </a:lnTo>
                  <a:lnTo>
                    <a:pt x="7" y="130"/>
                  </a:lnTo>
                  <a:lnTo>
                    <a:pt x="11" y="107"/>
                  </a:lnTo>
                  <a:lnTo>
                    <a:pt x="17" y="87"/>
                  </a:lnTo>
                  <a:lnTo>
                    <a:pt x="24" y="69"/>
                  </a:lnTo>
                  <a:lnTo>
                    <a:pt x="32" y="56"/>
                  </a:lnTo>
                  <a:lnTo>
                    <a:pt x="36" y="50"/>
                  </a:lnTo>
                  <a:lnTo>
                    <a:pt x="69" y="22"/>
                  </a:lnTo>
                  <a:lnTo>
                    <a:pt x="69" y="21"/>
                  </a:lnTo>
                  <a:lnTo>
                    <a:pt x="69" y="22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296" y="343"/>
              <a:ext cx="5169" cy="3682"/>
              <a:chOff x="296" y="343"/>
              <a:chExt cx="5169" cy="3682"/>
            </a:xfrm>
          </p:grpSpPr>
          <p:sp>
            <p:nvSpPr>
              <p:cNvPr id="20499" name="Freeform 11"/>
              <p:cNvSpPr>
                <a:spLocks/>
              </p:cNvSpPr>
              <p:nvPr/>
            </p:nvSpPr>
            <p:spPr bwMode="auto">
              <a:xfrm>
                <a:off x="2880" y="343"/>
                <a:ext cx="2244" cy="68"/>
              </a:xfrm>
              <a:custGeom>
                <a:avLst/>
                <a:gdLst>
                  <a:gd name="T0" fmla="*/ 2218 w 2244"/>
                  <a:gd name="T1" fmla="*/ 68 h 68"/>
                  <a:gd name="T2" fmla="*/ 2209 w 2244"/>
                  <a:gd name="T3" fmla="*/ 62 h 68"/>
                  <a:gd name="T4" fmla="*/ 2195 w 2244"/>
                  <a:gd name="T5" fmla="*/ 56 h 68"/>
                  <a:gd name="T6" fmla="*/ 2180 w 2244"/>
                  <a:gd name="T7" fmla="*/ 52 h 68"/>
                  <a:gd name="T8" fmla="*/ 2160 w 2244"/>
                  <a:gd name="T9" fmla="*/ 49 h 68"/>
                  <a:gd name="T10" fmla="*/ 2119 w 2244"/>
                  <a:gd name="T11" fmla="*/ 45 h 68"/>
                  <a:gd name="T12" fmla="*/ 2074 w 2244"/>
                  <a:gd name="T13" fmla="*/ 43 h 68"/>
                  <a:gd name="T14" fmla="*/ 2073 w 2244"/>
                  <a:gd name="T15" fmla="*/ 42 h 68"/>
                  <a:gd name="T16" fmla="*/ 0 w 2244"/>
                  <a:gd name="T17" fmla="*/ 42 h 68"/>
                  <a:gd name="T18" fmla="*/ 0 w 2244"/>
                  <a:gd name="T19" fmla="*/ 0 h 68"/>
                  <a:gd name="T20" fmla="*/ 2077 w 2244"/>
                  <a:gd name="T21" fmla="*/ 0 h 68"/>
                  <a:gd name="T22" fmla="*/ 2127 w 2244"/>
                  <a:gd name="T23" fmla="*/ 2 h 68"/>
                  <a:gd name="T24" fmla="*/ 2176 w 2244"/>
                  <a:gd name="T25" fmla="*/ 6 h 68"/>
                  <a:gd name="T26" fmla="*/ 2196 w 2244"/>
                  <a:gd name="T27" fmla="*/ 11 h 68"/>
                  <a:gd name="T28" fmla="*/ 2215 w 2244"/>
                  <a:gd name="T29" fmla="*/ 17 h 68"/>
                  <a:gd name="T30" fmla="*/ 2232 w 2244"/>
                  <a:gd name="T31" fmla="*/ 24 h 68"/>
                  <a:gd name="T32" fmla="*/ 2244 w 2244"/>
                  <a:gd name="T33" fmla="*/ 33 h 68"/>
                  <a:gd name="T34" fmla="*/ 2218 w 2244"/>
                  <a:gd name="T35" fmla="*/ 68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218" y="68"/>
                    </a:moveTo>
                    <a:lnTo>
                      <a:pt x="2209" y="62"/>
                    </a:lnTo>
                    <a:lnTo>
                      <a:pt x="2195" y="56"/>
                    </a:lnTo>
                    <a:lnTo>
                      <a:pt x="2180" y="52"/>
                    </a:lnTo>
                    <a:lnTo>
                      <a:pt x="2160" y="49"/>
                    </a:lnTo>
                    <a:lnTo>
                      <a:pt x="2119" y="45"/>
                    </a:lnTo>
                    <a:lnTo>
                      <a:pt x="2074" y="43"/>
                    </a:lnTo>
                    <a:lnTo>
                      <a:pt x="2073" y="42"/>
                    </a:lnTo>
                    <a:lnTo>
                      <a:pt x="0" y="42"/>
                    </a:lnTo>
                    <a:lnTo>
                      <a:pt x="0" y="0"/>
                    </a:lnTo>
                    <a:lnTo>
                      <a:pt x="2077" y="0"/>
                    </a:lnTo>
                    <a:lnTo>
                      <a:pt x="2127" y="2"/>
                    </a:lnTo>
                    <a:lnTo>
                      <a:pt x="2176" y="6"/>
                    </a:lnTo>
                    <a:lnTo>
                      <a:pt x="2196" y="11"/>
                    </a:lnTo>
                    <a:lnTo>
                      <a:pt x="2215" y="17"/>
                    </a:lnTo>
                    <a:lnTo>
                      <a:pt x="2232" y="24"/>
                    </a:lnTo>
                    <a:lnTo>
                      <a:pt x="2244" y="33"/>
                    </a:lnTo>
                    <a:lnTo>
                      <a:pt x="2218" y="6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0" name="Freeform 12"/>
              <p:cNvSpPr>
                <a:spLocks/>
              </p:cNvSpPr>
              <p:nvPr/>
            </p:nvSpPr>
            <p:spPr bwMode="auto">
              <a:xfrm>
                <a:off x="5402" y="707"/>
                <a:ext cx="63" cy="1476"/>
              </a:xfrm>
              <a:custGeom>
                <a:avLst/>
                <a:gdLst>
                  <a:gd name="T0" fmla="*/ 0 w 63"/>
                  <a:gd name="T1" fmla="*/ 29 h 1476"/>
                  <a:gd name="T2" fmla="*/ 7 w 63"/>
                  <a:gd name="T3" fmla="*/ 40 h 1476"/>
                  <a:gd name="T4" fmla="*/ 11 w 63"/>
                  <a:gd name="T5" fmla="*/ 54 h 1476"/>
                  <a:gd name="T6" fmla="*/ 16 w 63"/>
                  <a:gd name="T7" fmla="*/ 71 h 1476"/>
                  <a:gd name="T8" fmla="*/ 19 w 63"/>
                  <a:gd name="T9" fmla="*/ 91 h 1476"/>
                  <a:gd name="T10" fmla="*/ 23 w 63"/>
                  <a:gd name="T11" fmla="*/ 135 h 1476"/>
                  <a:gd name="T12" fmla="*/ 25 w 63"/>
                  <a:gd name="T13" fmla="*/ 182 h 1476"/>
                  <a:gd name="T14" fmla="*/ 23 w 63"/>
                  <a:gd name="T15" fmla="*/ 182 h 1476"/>
                  <a:gd name="T16" fmla="*/ 23 w 63"/>
                  <a:gd name="T17" fmla="*/ 1476 h 1476"/>
                  <a:gd name="T18" fmla="*/ 62 w 63"/>
                  <a:gd name="T19" fmla="*/ 1476 h 1476"/>
                  <a:gd name="T20" fmla="*/ 62 w 63"/>
                  <a:gd name="T21" fmla="*/ 179 h 1476"/>
                  <a:gd name="T22" fmla="*/ 63 w 63"/>
                  <a:gd name="T23" fmla="*/ 179 h 1476"/>
                  <a:gd name="T24" fmla="*/ 62 w 63"/>
                  <a:gd name="T25" fmla="*/ 127 h 1476"/>
                  <a:gd name="T26" fmla="*/ 58 w 63"/>
                  <a:gd name="T27" fmla="*/ 75 h 1476"/>
                  <a:gd name="T28" fmla="*/ 54 w 63"/>
                  <a:gd name="T29" fmla="*/ 53 h 1476"/>
                  <a:gd name="T30" fmla="*/ 48 w 63"/>
                  <a:gd name="T31" fmla="*/ 32 h 1476"/>
                  <a:gd name="T32" fmla="*/ 41 w 63"/>
                  <a:gd name="T33" fmla="*/ 15 h 1476"/>
                  <a:gd name="T34" fmla="*/ 33 w 63"/>
                  <a:gd name="T35" fmla="*/ 0 h 1476"/>
                  <a:gd name="T36" fmla="*/ 18 w 63"/>
                  <a:gd name="T37" fmla="*/ 16 h 1476"/>
                  <a:gd name="T38" fmla="*/ 0 w 63"/>
                  <a:gd name="T39" fmla="*/ 29 h 147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3"/>
                  <a:gd name="T61" fmla="*/ 0 h 1476"/>
                  <a:gd name="T62" fmla="*/ 63 w 63"/>
                  <a:gd name="T63" fmla="*/ 1476 h 147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3" h="1476">
                    <a:moveTo>
                      <a:pt x="0" y="29"/>
                    </a:moveTo>
                    <a:lnTo>
                      <a:pt x="7" y="40"/>
                    </a:lnTo>
                    <a:lnTo>
                      <a:pt x="11" y="54"/>
                    </a:lnTo>
                    <a:lnTo>
                      <a:pt x="16" y="71"/>
                    </a:lnTo>
                    <a:lnTo>
                      <a:pt x="19" y="91"/>
                    </a:lnTo>
                    <a:lnTo>
                      <a:pt x="23" y="135"/>
                    </a:lnTo>
                    <a:lnTo>
                      <a:pt x="25" y="182"/>
                    </a:lnTo>
                    <a:lnTo>
                      <a:pt x="23" y="182"/>
                    </a:lnTo>
                    <a:lnTo>
                      <a:pt x="23" y="1476"/>
                    </a:lnTo>
                    <a:lnTo>
                      <a:pt x="62" y="1476"/>
                    </a:lnTo>
                    <a:lnTo>
                      <a:pt x="62" y="179"/>
                    </a:lnTo>
                    <a:lnTo>
                      <a:pt x="63" y="179"/>
                    </a:lnTo>
                    <a:lnTo>
                      <a:pt x="62" y="127"/>
                    </a:lnTo>
                    <a:lnTo>
                      <a:pt x="58" y="75"/>
                    </a:lnTo>
                    <a:lnTo>
                      <a:pt x="54" y="53"/>
                    </a:lnTo>
                    <a:lnTo>
                      <a:pt x="48" y="32"/>
                    </a:lnTo>
                    <a:lnTo>
                      <a:pt x="41" y="15"/>
                    </a:lnTo>
                    <a:lnTo>
                      <a:pt x="33" y="0"/>
                    </a:lnTo>
                    <a:lnTo>
                      <a:pt x="18" y="16"/>
                    </a:lnTo>
                    <a:lnTo>
                      <a:pt x="0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1" name="Freeform 13"/>
              <p:cNvSpPr>
                <a:spLocks/>
              </p:cNvSpPr>
              <p:nvPr/>
            </p:nvSpPr>
            <p:spPr bwMode="auto">
              <a:xfrm>
                <a:off x="636" y="343"/>
                <a:ext cx="2244" cy="68"/>
              </a:xfrm>
              <a:custGeom>
                <a:avLst/>
                <a:gdLst>
                  <a:gd name="T0" fmla="*/ 27 w 2244"/>
                  <a:gd name="T1" fmla="*/ 68 h 68"/>
                  <a:gd name="T2" fmla="*/ 37 w 2244"/>
                  <a:gd name="T3" fmla="*/ 62 h 68"/>
                  <a:gd name="T4" fmla="*/ 49 w 2244"/>
                  <a:gd name="T5" fmla="*/ 56 h 68"/>
                  <a:gd name="T6" fmla="*/ 66 w 2244"/>
                  <a:gd name="T7" fmla="*/ 52 h 68"/>
                  <a:gd name="T8" fmla="*/ 84 w 2244"/>
                  <a:gd name="T9" fmla="*/ 49 h 68"/>
                  <a:gd name="T10" fmla="*/ 126 w 2244"/>
                  <a:gd name="T11" fmla="*/ 45 h 68"/>
                  <a:gd name="T12" fmla="*/ 170 w 2244"/>
                  <a:gd name="T13" fmla="*/ 43 h 68"/>
                  <a:gd name="T14" fmla="*/ 170 w 2244"/>
                  <a:gd name="T15" fmla="*/ 42 h 68"/>
                  <a:gd name="T16" fmla="*/ 2244 w 2244"/>
                  <a:gd name="T17" fmla="*/ 42 h 68"/>
                  <a:gd name="T18" fmla="*/ 2244 w 2244"/>
                  <a:gd name="T19" fmla="*/ 0 h 68"/>
                  <a:gd name="T20" fmla="*/ 167 w 2244"/>
                  <a:gd name="T21" fmla="*/ 0 h 68"/>
                  <a:gd name="T22" fmla="*/ 117 w 2244"/>
                  <a:gd name="T23" fmla="*/ 2 h 68"/>
                  <a:gd name="T24" fmla="*/ 70 w 2244"/>
                  <a:gd name="T25" fmla="*/ 6 h 68"/>
                  <a:gd name="T26" fmla="*/ 48 w 2244"/>
                  <a:gd name="T27" fmla="*/ 11 h 68"/>
                  <a:gd name="T28" fmla="*/ 29 w 2244"/>
                  <a:gd name="T29" fmla="*/ 17 h 68"/>
                  <a:gd name="T30" fmla="*/ 13 w 2244"/>
                  <a:gd name="T31" fmla="*/ 24 h 68"/>
                  <a:gd name="T32" fmla="*/ 0 w 2244"/>
                  <a:gd name="T33" fmla="*/ 33 h 68"/>
                  <a:gd name="T34" fmla="*/ 15 w 2244"/>
                  <a:gd name="T35" fmla="*/ 50 h 68"/>
                  <a:gd name="T36" fmla="*/ 27 w 2244"/>
                  <a:gd name="T37" fmla="*/ 68 h 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44"/>
                  <a:gd name="T58" fmla="*/ 0 h 68"/>
                  <a:gd name="T59" fmla="*/ 2244 w 2244"/>
                  <a:gd name="T60" fmla="*/ 68 h 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44" h="68">
                    <a:moveTo>
                      <a:pt x="27" y="68"/>
                    </a:moveTo>
                    <a:lnTo>
                      <a:pt x="37" y="62"/>
                    </a:lnTo>
                    <a:lnTo>
                      <a:pt x="49" y="56"/>
                    </a:lnTo>
                    <a:lnTo>
                      <a:pt x="66" y="52"/>
                    </a:lnTo>
                    <a:lnTo>
                      <a:pt x="84" y="49"/>
                    </a:lnTo>
                    <a:lnTo>
                      <a:pt x="126" y="45"/>
                    </a:lnTo>
                    <a:lnTo>
                      <a:pt x="170" y="43"/>
                    </a:lnTo>
                    <a:lnTo>
                      <a:pt x="170" y="42"/>
                    </a:lnTo>
                    <a:lnTo>
                      <a:pt x="2244" y="42"/>
                    </a:lnTo>
                    <a:lnTo>
                      <a:pt x="2244" y="0"/>
                    </a:lnTo>
                    <a:lnTo>
                      <a:pt x="167" y="0"/>
                    </a:lnTo>
                    <a:lnTo>
                      <a:pt x="117" y="2"/>
                    </a:lnTo>
                    <a:lnTo>
                      <a:pt x="70" y="6"/>
                    </a:lnTo>
                    <a:lnTo>
                      <a:pt x="48" y="11"/>
                    </a:lnTo>
                    <a:lnTo>
                      <a:pt x="29" y="17"/>
                    </a:lnTo>
                    <a:lnTo>
                      <a:pt x="13" y="24"/>
                    </a:lnTo>
                    <a:lnTo>
                      <a:pt x="0" y="33"/>
                    </a:lnTo>
                    <a:lnTo>
                      <a:pt x="15" y="50"/>
                    </a:lnTo>
                    <a:lnTo>
                      <a:pt x="27" y="6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2" name="Freeform 14"/>
              <p:cNvSpPr>
                <a:spLocks/>
              </p:cNvSpPr>
              <p:nvPr/>
            </p:nvSpPr>
            <p:spPr bwMode="auto">
              <a:xfrm>
                <a:off x="296" y="707"/>
                <a:ext cx="62" cy="1476"/>
              </a:xfrm>
              <a:custGeom>
                <a:avLst/>
                <a:gdLst>
                  <a:gd name="T0" fmla="*/ 62 w 62"/>
                  <a:gd name="T1" fmla="*/ 29 h 1476"/>
                  <a:gd name="T2" fmla="*/ 55 w 62"/>
                  <a:gd name="T3" fmla="*/ 40 h 1476"/>
                  <a:gd name="T4" fmla="*/ 51 w 62"/>
                  <a:gd name="T5" fmla="*/ 54 h 1476"/>
                  <a:gd name="T6" fmla="*/ 47 w 62"/>
                  <a:gd name="T7" fmla="*/ 71 h 1476"/>
                  <a:gd name="T8" fmla="*/ 43 w 62"/>
                  <a:gd name="T9" fmla="*/ 91 h 1476"/>
                  <a:gd name="T10" fmla="*/ 39 w 62"/>
                  <a:gd name="T11" fmla="*/ 135 h 1476"/>
                  <a:gd name="T12" fmla="*/ 37 w 62"/>
                  <a:gd name="T13" fmla="*/ 182 h 1476"/>
                  <a:gd name="T14" fmla="*/ 37 w 62"/>
                  <a:gd name="T15" fmla="*/ 1476 h 1476"/>
                  <a:gd name="T16" fmla="*/ 0 w 62"/>
                  <a:gd name="T17" fmla="*/ 1476 h 1476"/>
                  <a:gd name="T18" fmla="*/ 0 w 62"/>
                  <a:gd name="T19" fmla="*/ 179 h 1476"/>
                  <a:gd name="T20" fmla="*/ 2 w 62"/>
                  <a:gd name="T21" fmla="*/ 179 h 1476"/>
                  <a:gd name="T22" fmla="*/ 2 w 62"/>
                  <a:gd name="T23" fmla="*/ 127 h 1476"/>
                  <a:gd name="T24" fmla="*/ 6 w 62"/>
                  <a:gd name="T25" fmla="*/ 75 h 1476"/>
                  <a:gd name="T26" fmla="*/ 10 w 62"/>
                  <a:gd name="T27" fmla="*/ 53 h 1476"/>
                  <a:gd name="T28" fmla="*/ 15 w 62"/>
                  <a:gd name="T29" fmla="*/ 32 h 1476"/>
                  <a:gd name="T30" fmla="*/ 21 w 62"/>
                  <a:gd name="T31" fmla="*/ 15 h 1476"/>
                  <a:gd name="T32" fmla="*/ 29 w 62"/>
                  <a:gd name="T33" fmla="*/ 0 h 1476"/>
                  <a:gd name="T34" fmla="*/ 46 w 62"/>
                  <a:gd name="T35" fmla="*/ 16 h 1476"/>
                  <a:gd name="T36" fmla="*/ 62 w 62"/>
                  <a:gd name="T37" fmla="*/ 29 h 14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2"/>
                  <a:gd name="T58" fmla="*/ 0 h 1476"/>
                  <a:gd name="T59" fmla="*/ 62 w 62"/>
                  <a:gd name="T60" fmla="*/ 1476 h 147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2" h="1476">
                    <a:moveTo>
                      <a:pt x="62" y="29"/>
                    </a:moveTo>
                    <a:lnTo>
                      <a:pt x="55" y="40"/>
                    </a:lnTo>
                    <a:lnTo>
                      <a:pt x="51" y="54"/>
                    </a:lnTo>
                    <a:lnTo>
                      <a:pt x="47" y="71"/>
                    </a:lnTo>
                    <a:lnTo>
                      <a:pt x="43" y="91"/>
                    </a:lnTo>
                    <a:lnTo>
                      <a:pt x="39" y="135"/>
                    </a:lnTo>
                    <a:lnTo>
                      <a:pt x="37" y="182"/>
                    </a:lnTo>
                    <a:lnTo>
                      <a:pt x="37" y="1476"/>
                    </a:lnTo>
                    <a:lnTo>
                      <a:pt x="0" y="1476"/>
                    </a:lnTo>
                    <a:lnTo>
                      <a:pt x="0" y="179"/>
                    </a:lnTo>
                    <a:lnTo>
                      <a:pt x="2" y="179"/>
                    </a:lnTo>
                    <a:lnTo>
                      <a:pt x="2" y="127"/>
                    </a:lnTo>
                    <a:lnTo>
                      <a:pt x="6" y="75"/>
                    </a:lnTo>
                    <a:lnTo>
                      <a:pt x="10" y="53"/>
                    </a:lnTo>
                    <a:lnTo>
                      <a:pt x="15" y="32"/>
                    </a:lnTo>
                    <a:lnTo>
                      <a:pt x="21" y="15"/>
                    </a:lnTo>
                    <a:lnTo>
                      <a:pt x="29" y="0"/>
                    </a:lnTo>
                    <a:lnTo>
                      <a:pt x="46" y="16"/>
                    </a:lnTo>
                    <a:lnTo>
                      <a:pt x="62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3" name="Freeform 15"/>
              <p:cNvSpPr>
                <a:spLocks/>
              </p:cNvSpPr>
              <p:nvPr/>
            </p:nvSpPr>
            <p:spPr bwMode="auto">
              <a:xfrm>
                <a:off x="2880" y="3957"/>
                <a:ext cx="2244" cy="68"/>
              </a:xfrm>
              <a:custGeom>
                <a:avLst/>
                <a:gdLst>
                  <a:gd name="T0" fmla="*/ 2218 w 2244"/>
                  <a:gd name="T1" fmla="*/ 0 h 68"/>
                  <a:gd name="T2" fmla="*/ 2209 w 2244"/>
                  <a:gd name="T3" fmla="*/ 7 h 68"/>
                  <a:gd name="T4" fmla="*/ 2195 w 2244"/>
                  <a:gd name="T5" fmla="*/ 12 h 68"/>
                  <a:gd name="T6" fmla="*/ 2180 w 2244"/>
                  <a:gd name="T7" fmla="*/ 18 h 68"/>
                  <a:gd name="T8" fmla="*/ 2160 w 2244"/>
                  <a:gd name="T9" fmla="*/ 21 h 68"/>
                  <a:gd name="T10" fmla="*/ 2119 w 2244"/>
                  <a:gd name="T11" fmla="*/ 25 h 68"/>
                  <a:gd name="T12" fmla="*/ 2074 w 2244"/>
                  <a:gd name="T13" fmla="*/ 26 h 68"/>
                  <a:gd name="T14" fmla="*/ 2073 w 2244"/>
                  <a:gd name="T15" fmla="*/ 25 h 68"/>
                  <a:gd name="T16" fmla="*/ 0 w 2244"/>
                  <a:gd name="T17" fmla="*/ 25 h 68"/>
                  <a:gd name="T18" fmla="*/ 0 w 2244"/>
                  <a:gd name="T19" fmla="*/ 68 h 68"/>
                  <a:gd name="T20" fmla="*/ 2127 w 2244"/>
                  <a:gd name="T21" fmla="*/ 68 h 68"/>
                  <a:gd name="T22" fmla="*/ 2176 w 2244"/>
                  <a:gd name="T23" fmla="*/ 62 h 68"/>
                  <a:gd name="T24" fmla="*/ 2196 w 2244"/>
                  <a:gd name="T25" fmla="*/ 57 h 68"/>
                  <a:gd name="T26" fmla="*/ 2215 w 2244"/>
                  <a:gd name="T27" fmla="*/ 51 h 68"/>
                  <a:gd name="T28" fmla="*/ 2232 w 2244"/>
                  <a:gd name="T29" fmla="*/ 44 h 68"/>
                  <a:gd name="T30" fmla="*/ 2244 w 2244"/>
                  <a:gd name="T31" fmla="*/ 35 h 68"/>
                  <a:gd name="T32" fmla="*/ 2231 w 2244"/>
                  <a:gd name="T33" fmla="*/ 19 h 68"/>
                  <a:gd name="T34" fmla="*/ 2218 w 2244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218" y="0"/>
                    </a:moveTo>
                    <a:lnTo>
                      <a:pt x="2209" y="7"/>
                    </a:lnTo>
                    <a:lnTo>
                      <a:pt x="2195" y="12"/>
                    </a:lnTo>
                    <a:lnTo>
                      <a:pt x="2180" y="18"/>
                    </a:lnTo>
                    <a:lnTo>
                      <a:pt x="2160" y="21"/>
                    </a:lnTo>
                    <a:lnTo>
                      <a:pt x="2119" y="25"/>
                    </a:lnTo>
                    <a:lnTo>
                      <a:pt x="2074" y="26"/>
                    </a:lnTo>
                    <a:lnTo>
                      <a:pt x="2073" y="25"/>
                    </a:lnTo>
                    <a:lnTo>
                      <a:pt x="0" y="25"/>
                    </a:lnTo>
                    <a:lnTo>
                      <a:pt x="0" y="68"/>
                    </a:lnTo>
                    <a:lnTo>
                      <a:pt x="2127" y="68"/>
                    </a:lnTo>
                    <a:lnTo>
                      <a:pt x="2176" y="62"/>
                    </a:lnTo>
                    <a:lnTo>
                      <a:pt x="2196" y="57"/>
                    </a:lnTo>
                    <a:lnTo>
                      <a:pt x="2215" y="51"/>
                    </a:lnTo>
                    <a:lnTo>
                      <a:pt x="2232" y="44"/>
                    </a:lnTo>
                    <a:lnTo>
                      <a:pt x="2244" y="35"/>
                    </a:lnTo>
                    <a:lnTo>
                      <a:pt x="2231" y="19"/>
                    </a:lnTo>
                    <a:lnTo>
                      <a:pt x="221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4" name="Freeform 16"/>
              <p:cNvSpPr>
                <a:spLocks/>
              </p:cNvSpPr>
              <p:nvPr/>
            </p:nvSpPr>
            <p:spPr bwMode="auto">
              <a:xfrm>
                <a:off x="5402" y="2183"/>
                <a:ext cx="63" cy="1478"/>
              </a:xfrm>
              <a:custGeom>
                <a:avLst/>
                <a:gdLst>
                  <a:gd name="T0" fmla="*/ 0 w 63"/>
                  <a:gd name="T1" fmla="*/ 1450 h 1478"/>
                  <a:gd name="T2" fmla="*/ 7 w 63"/>
                  <a:gd name="T3" fmla="*/ 1440 h 1478"/>
                  <a:gd name="T4" fmla="*/ 11 w 63"/>
                  <a:gd name="T5" fmla="*/ 1425 h 1478"/>
                  <a:gd name="T6" fmla="*/ 16 w 63"/>
                  <a:gd name="T7" fmla="*/ 1409 h 1478"/>
                  <a:gd name="T8" fmla="*/ 19 w 63"/>
                  <a:gd name="T9" fmla="*/ 1388 h 1478"/>
                  <a:gd name="T10" fmla="*/ 23 w 63"/>
                  <a:gd name="T11" fmla="*/ 1343 h 1478"/>
                  <a:gd name="T12" fmla="*/ 25 w 63"/>
                  <a:gd name="T13" fmla="*/ 1296 h 1478"/>
                  <a:gd name="T14" fmla="*/ 23 w 63"/>
                  <a:gd name="T15" fmla="*/ 1296 h 1478"/>
                  <a:gd name="T16" fmla="*/ 23 w 63"/>
                  <a:gd name="T17" fmla="*/ 0 h 1478"/>
                  <a:gd name="T18" fmla="*/ 62 w 63"/>
                  <a:gd name="T19" fmla="*/ 0 h 1478"/>
                  <a:gd name="T20" fmla="*/ 62 w 63"/>
                  <a:gd name="T21" fmla="*/ 1299 h 1478"/>
                  <a:gd name="T22" fmla="*/ 63 w 63"/>
                  <a:gd name="T23" fmla="*/ 1299 h 1478"/>
                  <a:gd name="T24" fmla="*/ 62 w 63"/>
                  <a:gd name="T25" fmla="*/ 1353 h 1478"/>
                  <a:gd name="T26" fmla="*/ 58 w 63"/>
                  <a:gd name="T27" fmla="*/ 1403 h 1478"/>
                  <a:gd name="T28" fmla="*/ 54 w 63"/>
                  <a:gd name="T29" fmla="*/ 1427 h 1478"/>
                  <a:gd name="T30" fmla="*/ 48 w 63"/>
                  <a:gd name="T31" fmla="*/ 1447 h 1478"/>
                  <a:gd name="T32" fmla="*/ 41 w 63"/>
                  <a:gd name="T33" fmla="*/ 1463 h 1478"/>
                  <a:gd name="T34" fmla="*/ 33 w 63"/>
                  <a:gd name="T35" fmla="*/ 1478 h 1478"/>
                  <a:gd name="T36" fmla="*/ 18 w 63"/>
                  <a:gd name="T37" fmla="*/ 1463 h 1478"/>
                  <a:gd name="T38" fmla="*/ 0 w 63"/>
                  <a:gd name="T39" fmla="*/ 1450 h 1478"/>
                  <a:gd name="T40" fmla="*/ 0 w 63"/>
                  <a:gd name="T41" fmla="*/ 1449 h 1478"/>
                  <a:gd name="T42" fmla="*/ 0 w 63"/>
                  <a:gd name="T43" fmla="*/ 1450 h 14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3"/>
                  <a:gd name="T67" fmla="*/ 0 h 1478"/>
                  <a:gd name="T68" fmla="*/ 63 w 63"/>
                  <a:gd name="T69" fmla="*/ 1478 h 147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3" h="1478">
                    <a:moveTo>
                      <a:pt x="0" y="1450"/>
                    </a:moveTo>
                    <a:lnTo>
                      <a:pt x="7" y="1440"/>
                    </a:lnTo>
                    <a:lnTo>
                      <a:pt x="11" y="1425"/>
                    </a:lnTo>
                    <a:lnTo>
                      <a:pt x="16" y="1409"/>
                    </a:lnTo>
                    <a:lnTo>
                      <a:pt x="19" y="1388"/>
                    </a:lnTo>
                    <a:lnTo>
                      <a:pt x="23" y="1343"/>
                    </a:lnTo>
                    <a:lnTo>
                      <a:pt x="25" y="1296"/>
                    </a:lnTo>
                    <a:lnTo>
                      <a:pt x="23" y="1296"/>
                    </a:lnTo>
                    <a:lnTo>
                      <a:pt x="23" y="0"/>
                    </a:lnTo>
                    <a:lnTo>
                      <a:pt x="62" y="0"/>
                    </a:lnTo>
                    <a:lnTo>
                      <a:pt x="62" y="1299"/>
                    </a:lnTo>
                    <a:lnTo>
                      <a:pt x="63" y="1299"/>
                    </a:lnTo>
                    <a:lnTo>
                      <a:pt x="62" y="1353"/>
                    </a:lnTo>
                    <a:lnTo>
                      <a:pt x="58" y="1403"/>
                    </a:lnTo>
                    <a:lnTo>
                      <a:pt x="54" y="1427"/>
                    </a:lnTo>
                    <a:lnTo>
                      <a:pt x="48" y="1447"/>
                    </a:lnTo>
                    <a:lnTo>
                      <a:pt x="41" y="1463"/>
                    </a:lnTo>
                    <a:lnTo>
                      <a:pt x="33" y="1478"/>
                    </a:lnTo>
                    <a:lnTo>
                      <a:pt x="18" y="1463"/>
                    </a:lnTo>
                    <a:lnTo>
                      <a:pt x="0" y="1450"/>
                    </a:lnTo>
                    <a:lnTo>
                      <a:pt x="0" y="1449"/>
                    </a:lnTo>
                    <a:lnTo>
                      <a:pt x="0" y="145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5" name="Freeform 17"/>
              <p:cNvSpPr>
                <a:spLocks/>
              </p:cNvSpPr>
              <p:nvPr/>
            </p:nvSpPr>
            <p:spPr bwMode="auto">
              <a:xfrm>
                <a:off x="636" y="3957"/>
                <a:ext cx="2244" cy="68"/>
              </a:xfrm>
              <a:custGeom>
                <a:avLst/>
                <a:gdLst>
                  <a:gd name="T0" fmla="*/ 27 w 2244"/>
                  <a:gd name="T1" fmla="*/ 0 h 68"/>
                  <a:gd name="T2" fmla="*/ 37 w 2244"/>
                  <a:gd name="T3" fmla="*/ 7 h 68"/>
                  <a:gd name="T4" fmla="*/ 49 w 2244"/>
                  <a:gd name="T5" fmla="*/ 12 h 68"/>
                  <a:gd name="T6" fmla="*/ 66 w 2244"/>
                  <a:gd name="T7" fmla="*/ 18 h 68"/>
                  <a:gd name="T8" fmla="*/ 84 w 2244"/>
                  <a:gd name="T9" fmla="*/ 21 h 68"/>
                  <a:gd name="T10" fmla="*/ 126 w 2244"/>
                  <a:gd name="T11" fmla="*/ 25 h 68"/>
                  <a:gd name="T12" fmla="*/ 170 w 2244"/>
                  <a:gd name="T13" fmla="*/ 26 h 68"/>
                  <a:gd name="T14" fmla="*/ 170 w 2244"/>
                  <a:gd name="T15" fmla="*/ 25 h 68"/>
                  <a:gd name="T16" fmla="*/ 2244 w 2244"/>
                  <a:gd name="T17" fmla="*/ 25 h 68"/>
                  <a:gd name="T18" fmla="*/ 2244 w 2244"/>
                  <a:gd name="T19" fmla="*/ 68 h 68"/>
                  <a:gd name="T20" fmla="*/ 117 w 2244"/>
                  <a:gd name="T21" fmla="*/ 68 h 68"/>
                  <a:gd name="T22" fmla="*/ 70 w 2244"/>
                  <a:gd name="T23" fmla="*/ 62 h 68"/>
                  <a:gd name="T24" fmla="*/ 48 w 2244"/>
                  <a:gd name="T25" fmla="*/ 57 h 68"/>
                  <a:gd name="T26" fmla="*/ 29 w 2244"/>
                  <a:gd name="T27" fmla="*/ 51 h 68"/>
                  <a:gd name="T28" fmla="*/ 13 w 2244"/>
                  <a:gd name="T29" fmla="*/ 44 h 68"/>
                  <a:gd name="T30" fmla="*/ 0 w 2244"/>
                  <a:gd name="T31" fmla="*/ 35 h 68"/>
                  <a:gd name="T32" fmla="*/ 15 w 2244"/>
                  <a:gd name="T33" fmla="*/ 19 h 68"/>
                  <a:gd name="T34" fmla="*/ 27 w 2244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7" y="0"/>
                    </a:moveTo>
                    <a:lnTo>
                      <a:pt x="37" y="7"/>
                    </a:lnTo>
                    <a:lnTo>
                      <a:pt x="49" y="12"/>
                    </a:lnTo>
                    <a:lnTo>
                      <a:pt x="66" y="18"/>
                    </a:lnTo>
                    <a:lnTo>
                      <a:pt x="84" y="21"/>
                    </a:lnTo>
                    <a:lnTo>
                      <a:pt x="126" y="25"/>
                    </a:lnTo>
                    <a:lnTo>
                      <a:pt x="170" y="26"/>
                    </a:lnTo>
                    <a:lnTo>
                      <a:pt x="170" y="25"/>
                    </a:lnTo>
                    <a:lnTo>
                      <a:pt x="2244" y="25"/>
                    </a:lnTo>
                    <a:lnTo>
                      <a:pt x="2244" y="68"/>
                    </a:lnTo>
                    <a:lnTo>
                      <a:pt x="117" y="68"/>
                    </a:lnTo>
                    <a:lnTo>
                      <a:pt x="70" y="62"/>
                    </a:lnTo>
                    <a:lnTo>
                      <a:pt x="48" y="57"/>
                    </a:lnTo>
                    <a:lnTo>
                      <a:pt x="29" y="51"/>
                    </a:lnTo>
                    <a:lnTo>
                      <a:pt x="13" y="44"/>
                    </a:lnTo>
                    <a:lnTo>
                      <a:pt x="0" y="35"/>
                    </a:lnTo>
                    <a:lnTo>
                      <a:pt x="15" y="19"/>
                    </a:lnTo>
                    <a:lnTo>
                      <a:pt x="2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6" name="Freeform 18"/>
              <p:cNvSpPr>
                <a:spLocks/>
              </p:cNvSpPr>
              <p:nvPr/>
            </p:nvSpPr>
            <p:spPr bwMode="auto">
              <a:xfrm>
                <a:off x="296" y="2183"/>
                <a:ext cx="62" cy="1478"/>
              </a:xfrm>
              <a:custGeom>
                <a:avLst/>
                <a:gdLst>
                  <a:gd name="T0" fmla="*/ 62 w 62"/>
                  <a:gd name="T1" fmla="*/ 1450 h 1478"/>
                  <a:gd name="T2" fmla="*/ 55 w 62"/>
                  <a:gd name="T3" fmla="*/ 1440 h 1478"/>
                  <a:gd name="T4" fmla="*/ 51 w 62"/>
                  <a:gd name="T5" fmla="*/ 1425 h 1478"/>
                  <a:gd name="T6" fmla="*/ 47 w 62"/>
                  <a:gd name="T7" fmla="*/ 1409 h 1478"/>
                  <a:gd name="T8" fmla="*/ 43 w 62"/>
                  <a:gd name="T9" fmla="*/ 1388 h 1478"/>
                  <a:gd name="T10" fmla="*/ 39 w 62"/>
                  <a:gd name="T11" fmla="*/ 1343 h 1478"/>
                  <a:gd name="T12" fmla="*/ 37 w 62"/>
                  <a:gd name="T13" fmla="*/ 1296 h 1478"/>
                  <a:gd name="T14" fmla="*/ 37 w 62"/>
                  <a:gd name="T15" fmla="*/ 0 h 1478"/>
                  <a:gd name="T16" fmla="*/ 0 w 62"/>
                  <a:gd name="T17" fmla="*/ 0 h 1478"/>
                  <a:gd name="T18" fmla="*/ 0 w 62"/>
                  <a:gd name="T19" fmla="*/ 1299 h 1478"/>
                  <a:gd name="T20" fmla="*/ 2 w 62"/>
                  <a:gd name="T21" fmla="*/ 1299 h 1478"/>
                  <a:gd name="T22" fmla="*/ 2 w 62"/>
                  <a:gd name="T23" fmla="*/ 1353 h 1478"/>
                  <a:gd name="T24" fmla="*/ 6 w 62"/>
                  <a:gd name="T25" fmla="*/ 1403 h 1478"/>
                  <a:gd name="T26" fmla="*/ 10 w 62"/>
                  <a:gd name="T27" fmla="*/ 1427 h 1478"/>
                  <a:gd name="T28" fmla="*/ 15 w 62"/>
                  <a:gd name="T29" fmla="*/ 1447 h 1478"/>
                  <a:gd name="T30" fmla="*/ 21 w 62"/>
                  <a:gd name="T31" fmla="*/ 1463 h 1478"/>
                  <a:gd name="T32" fmla="*/ 29 w 62"/>
                  <a:gd name="T33" fmla="*/ 1478 h 1478"/>
                  <a:gd name="T34" fmla="*/ 62 w 62"/>
                  <a:gd name="T35" fmla="*/ 1450 h 1478"/>
                  <a:gd name="T36" fmla="*/ 62 w 62"/>
                  <a:gd name="T37" fmla="*/ 1449 h 1478"/>
                  <a:gd name="T38" fmla="*/ 62 w 62"/>
                  <a:gd name="T39" fmla="*/ 1450 h 147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"/>
                  <a:gd name="T61" fmla="*/ 0 h 1478"/>
                  <a:gd name="T62" fmla="*/ 62 w 62"/>
                  <a:gd name="T63" fmla="*/ 1478 h 147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" h="1478">
                    <a:moveTo>
                      <a:pt x="62" y="1450"/>
                    </a:moveTo>
                    <a:lnTo>
                      <a:pt x="55" y="1440"/>
                    </a:lnTo>
                    <a:lnTo>
                      <a:pt x="51" y="1425"/>
                    </a:lnTo>
                    <a:lnTo>
                      <a:pt x="47" y="1409"/>
                    </a:lnTo>
                    <a:lnTo>
                      <a:pt x="43" y="1388"/>
                    </a:lnTo>
                    <a:lnTo>
                      <a:pt x="39" y="1343"/>
                    </a:lnTo>
                    <a:lnTo>
                      <a:pt x="37" y="1296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1299"/>
                    </a:lnTo>
                    <a:lnTo>
                      <a:pt x="2" y="1299"/>
                    </a:lnTo>
                    <a:lnTo>
                      <a:pt x="2" y="1353"/>
                    </a:lnTo>
                    <a:lnTo>
                      <a:pt x="6" y="1403"/>
                    </a:lnTo>
                    <a:lnTo>
                      <a:pt x="10" y="1427"/>
                    </a:lnTo>
                    <a:lnTo>
                      <a:pt x="15" y="1447"/>
                    </a:lnTo>
                    <a:lnTo>
                      <a:pt x="21" y="1463"/>
                    </a:lnTo>
                    <a:lnTo>
                      <a:pt x="29" y="1478"/>
                    </a:lnTo>
                    <a:lnTo>
                      <a:pt x="62" y="1450"/>
                    </a:lnTo>
                    <a:lnTo>
                      <a:pt x="62" y="1449"/>
                    </a:lnTo>
                    <a:lnTo>
                      <a:pt x="62" y="145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20491" name="Freeform 19"/>
            <p:cNvSpPr>
              <a:spLocks/>
            </p:cNvSpPr>
            <p:nvPr/>
          </p:nvSpPr>
          <p:spPr bwMode="auto">
            <a:xfrm>
              <a:off x="5225" y="650"/>
              <a:ext cx="180" cy="328"/>
            </a:xfrm>
            <a:custGeom>
              <a:avLst/>
              <a:gdLst>
                <a:gd name="T0" fmla="*/ 130 w 180"/>
                <a:gd name="T1" fmla="*/ 45 h 328"/>
                <a:gd name="T2" fmla="*/ 101 w 180"/>
                <a:gd name="T3" fmla="*/ 38 h 328"/>
                <a:gd name="T4" fmla="*/ 77 w 180"/>
                <a:gd name="T5" fmla="*/ 44 h 328"/>
                <a:gd name="T6" fmla="*/ 57 w 180"/>
                <a:gd name="T7" fmla="*/ 61 h 328"/>
                <a:gd name="T8" fmla="*/ 44 w 180"/>
                <a:gd name="T9" fmla="*/ 88 h 328"/>
                <a:gd name="T10" fmla="*/ 41 w 180"/>
                <a:gd name="T11" fmla="*/ 116 h 328"/>
                <a:gd name="T12" fmla="*/ 48 w 180"/>
                <a:gd name="T13" fmla="*/ 136 h 328"/>
                <a:gd name="T14" fmla="*/ 70 w 180"/>
                <a:gd name="T15" fmla="*/ 157 h 328"/>
                <a:gd name="T16" fmla="*/ 96 w 180"/>
                <a:gd name="T17" fmla="*/ 160 h 328"/>
                <a:gd name="T18" fmla="*/ 111 w 180"/>
                <a:gd name="T19" fmla="*/ 153 h 328"/>
                <a:gd name="T20" fmla="*/ 119 w 180"/>
                <a:gd name="T21" fmla="*/ 135 h 328"/>
                <a:gd name="T22" fmla="*/ 130 w 180"/>
                <a:gd name="T23" fmla="*/ 125 h 328"/>
                <a:gd name="T24" fmla="*/ 147 w 180"/>
                <a:gd name="T25" fmla="*/ 136 h 328"/>
                <a:gd name="T26" fmla="*/ 155 w 180"/>
                <a:gd name="T27" fmla="*/ 154 h 328"/>
                <a:gd name="T28" fmla="*/ 152 w 180"/>
                <a:gd name="T29" fmla="*/ 172 h 328"/>
                <a:gd name="T30" fmla="*/ 155 w 180"/>
                <a:gd name="T31" fmla="*/ 182 h 328"/>
                <a:gd name="T32" fmla="*/ 169 w 180"/>
                <a:gd name="T33" fmla="*/ 194 h 328"/>
                <a:gd name="T34" fmla="*/ 173 w 180"/>
                <a:gd name="T35" fmla="*/ 211 h 328"/>
                <a:gd name="T36" fmla="*/ 165 w 180"/>
                <a:gd name="T37" fmla="*/ 228 h 328"/>
                <a:gd name="T38" fmla="*/ 167 w 180"/>
                <a:gd name="T39" fmla="*/ 242 h 328"/>
                <a:gd name="T40" fmla="*/ 178 w 180"/>
                <a:gd name="T41" fmla="*/ 267 h 328"/>
                <a:gd name="T42" fmla="*/ 177 w 180"/>
                <a:gd name="T43" fmla="*/ 297 h 328"/>
                <a:gd name="T44" fmla="*/ 163 w 180"/>
                <a:gd name="T45" fmla="*/ 320 h 328"/>
                <a:gd name="T46" fmla="*/ 155 w 180"/>
                <a:gd name="T47" fmla="*/ 313 h 328"/>
                <a:gd name="T48" fmla="*/ 149 w 180"/>
                <a:gd name="T49" fmla="*/ 284 h 328"/>
                <a:gd name="T50" fmla="*/ 130 w 180"/>
                <a:gd name="T51" fmla="*/ 257 h 328"/>
                <a:gd name="T52" fmla="*/ 101 w 180"/>
                <a:gd name="T53" fmla="*/ 235 h 328"/>
                <a:gd name="T54" fmla="*/ 59 w 180"/>
                <a:gd name="T55" fmla="*/ 216 h 328"/>
                <a:gd name="T56" fmla="*/ 20 w 180"/>
                <a:gd name="T57" fmla="*/ 178 h 328"/>
                <a:gd name="T58" fmla="*/ 0 w 180"/>
                <a:gd name="T59" fmla="*/ 125 h 328"/>
                <a:gd name="T60" fmla="*/ 2 w 180"/>
                <a:gd name="T61" fmla="*/ 82 h 328"/>
                <a:gd name="T62" fmla="*/ 13 w 180"/>
                <a:gd name="T63" fmla="*/ 54 h 328"/>
                <a:gd name="T64" fmla="*/ 41 w 180"/>
                <a:gd name="T65" fmla="*/ 22 h 328"/>
                <a:gd name="T66" fmla="*/ 81 w 180"/>
                <a:gd name="T67" fmla="*/ 1 h 328"/>
                <a:gd name="T68" fmla="*/ 121 w 180"/>
                <a:gd name="T69" fmla="*/ 1 h 328"/>
                <a:gd name="T70" fmla="*/ 160 w 180"/>
                <a:gd name="T71" fmla="*/ 16 h 328"/>
                <a:gd name="T72" fmla="*/ 163 w 180"/>
                <a:gd name="T73" fmla="*/ 45 h 328"/>
                <a:gd name="T74" fmla="*/ 147 w 180"/>
                <a:gd name="T75" fmla="*/ 55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328"/>
                <a:gd name="T116" fmla="*/ 180 w 180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328">
                  <a:moveTo>
                    <a:pt x="147" y="57"/>
                  </a:moveTo>
                  <a:lnTo>
                    <a:pt x="130" y="45"/>
                  </a:lnTo>
                  <a:lnTo>
                    <a:pt x="115" y="39"/>
                  </a:lnTo>
                  <a:lnTo>
                    <a:pt x="101" y="38"/>
                  </a:lnTo>
                  <a:lnTo>
                    <a:pt x="88" y="39"/>
                  </a:lnTo>
                  <a:lnTo>
                    <a:pt x="77" y="44"/>
                  </a:lnTo>
                  <a:lnTo>
                    <a:pt x="66" y="51"/>
                  </a:lnTo>
                  <a:lnTo>
                    <a:pt x="57" y="61"/>
                  </a:lnTo>
                  <a:lnTo>
                    <a:pt x="50" y="73"/>
                  </a:lnTo>
                  <a:lnTo>
                    <a:pt x="44" y="88"/>
                  </a:lnTo>
                  <a:lnTo>
                    <a:pt x="41" y="103"/>
                  </a:lnTo>
                  <a:lnTo>
                    <a:pt x="41" y="116"/>
                  </a:lnTo>
                  <a:lnTo>
                    <a:pt x="42" y="128"/>
                  </a:lnTo>
                  <a:lnTo>
                    <a:pt x="48" y="136"/>
                  </a:lnTo>
                  <a:lnTo>
                    <a:pt x="53" y="145"/>
                  </a:lnTo>
                  <a:lnTo>
                    <a:pt x="70" y="157"/>
                  </a:lnTo>
                  <a:lnTo>
                    <a:pt x="88" y="161"/>
                  </a:lnTo>
                  <a:lnTo>
                    <a:pt x="96" y="160"/>
                  </a:lnTo>
                  <a:lnTo>
                    <a:pt x="104" y="157"/>
                  </a:lnTo>
                  <a:lnTo>
                    <a:pt x="111" y="153"/>
                  </a:lnTo>
                  <a:lnTo>
                    <a:pt x="115" y="145"/>
                  </a:lnTo>
                  <a:lnTo>
                    <a:pt x="119" y="135"/>
                  </a:lnTo>
                  <a:lnTo>
                    <a:pt x="119" y="123"/>
                  </a:lnTo>
                  <a:lnTo>
                    <a:pt x="130" y="125"/>
                  </a:lnTo>
                  <a:lnTo>
                    <a:pt x="140" y="129"/>
                  </a:lnTo>
                  <a:lnTo>
                    <a:pt x="147" y="136"/>
                  </a:lnTo>
                  <a:lnTo>
                    <a:pt x="152" y="144"/>
                  </a:lnTo>
                  <a:lnTo>
                    <a:pt x="155" y="154"/>
                  </a:lnTo>
                  <a:lnTo>
                    <a:pt x="155" y="163"/>
                  </a:lnTo>
                  <a:lnTo>
                    <a:pt x="152" y="172"/>
                  </a:lnTo>
                  <a:lnTo>
                    <a:pt x="145" y="181"/>
                  </a:lnTo>
                  <a:lnTo>
                    <a:pt x="155" y="182"/>
                  </a:lnTo>
                  <a:lnTo>
                    <a:pt x="163" y="188"/>
                  </a:lnTo>
                  <a:lnTo>
                    <a:pt x="169" y="194"/>
                  </a:lnTo>
                  <a:lnTo>
                    <a:pt x="171" y="203"/>
                  </a:lnTo>
                  <a:lnTo>
                    <a:pt x="173" y="211"/>
                  </a:lnTo>
                  <a:lnTo>
                    <a:pt x="170" y="220"/>
                  </a:lnTo>
                  <a:lnTo>
                    <a:pt x="165" y="228"/>
                  </a:lnTo>
                  <a:lnTo>
                    <a:pt x="156" y="234"/>
                  </a:lnTo>
                  <a:lnTo>
                    <a:pt x="167" y="242"/>
                  </a:lnTo>
                  <a:lnTo>
                    <a:pt x="174" y="254"/>
                  </a:lnTo>
                  <a:lnTo>
                    <a:pt x="178" y="267"/>
                  </a:lnTo>
                  <a:lnTo>
                    <a:pt x="180" y="284"/>
                  </a:lnTo>
                  <a:lnTo>
                    <a:pt x="177" y="297"/>
                  </a:lnTo>
                  <a:lnTo>
                    <a:pt x="171" y="310"/>
                  </a:lnTo>
                  <a:lnTo>
                    <a:pt x="163" y="320"/>
                  </a:lnTo>
                  <a:lnTo>
                    <a:pt x="152" y="328"/>
                  </a:lnTo>
                  <a:lnTo>
                    <a:pt x="155" y="313"/>
                  </a:lnTo>
                  <a:lnTo>
                    <a:pt x="154" y="298"/>
                  </a:lnTo>
                  <a:lnTo>
                    <a:pt x="149" y="284"/>
                  </a:lnTo>
                  <a:lnTo>
                    <a:pt x="141" y="269"/>
                  </a:lnTo>
                  <a:lnTo>
                    <a:pt x="130" y="257"/>
                  </a:lnTo>
                  <a:lnTo>
                    <a:pt x="118" y="245"/>
                  </a:lnTo>
                  <a:lnTo>
                    <a:pt x="101" y="235"/>
                  </a:lnTo>
                  <a:lnTo>
                    <a:pt x="83" y="228"/>
                  </a:lnTo>
                  <a:lnTo>
                    <a:pt x="59" y="216"/>
                  </a:lnTo>
                  <a:lnTo>
                    <a:pt x="38" y="198"/>
                  </a:lnTo>
                  <a:lnTo>
                    <a:pt x="20" y="178"/>
                  </a:lnTo>
                  <a:lnTo>
                    <a:pt x="6" y="153"/>
                  </a:lnTo>
                  <a:lnTo>
                    <a:pt x="0" y="125"/>
                  </a:lnTo>
                  <a:lnTo>
                    <a:pt x="0" y="97"/>
                  </a:lnTo>
                  <a:lnTo>
                    <a:pt x="2" y="82"/>
                  </a:lnTo>
                  <a:lnTo>
                    <a:pt x="6" y="67"/>
                  </a:lnTo>
                  <a:lnTo>
                    <a:pt x="13" y="54"/>
                  </a:lnTo>
                  <a:lnTo>
                    <a:pt x="23" y="41"/>
                  </a:lnTo>
                  <a:lnTo>
                    <a:pt x="41" y="22"/>
                  </a:lnTo>
                  <a:lnTo>
                    <a:pt x="61" y="10"/>
                  </a:lnTo>
                  <a:lnTo>
                    <a:pt x="81" y="1"/>
                  </a:lnTo>
                  <a:lnTo>
                    <a:pt x="101" y="0"/>
                  </a:lnTo>
                  <a:lnTo>
                    <a:pt x="121" y="1"/>
                  </a:lnTo>
                  <a:lnTo>
                    <a:pt x="141" y="5"/>
                  </a:lnTo>
                  <a:lnTo>
                    <a:pt x="160" y="16"/>
                  </a:lnTo>
                  <a:lnTo>
                    <a:pt x="180" y="27"/>
                  </a:lnTo>
                  <a:lnTo>
                    <a:pt x="163" y="45"/>
                  </a:lnTo>
                  <a:lnTo>
                    <a:pt x="147" y="57"/>
                  </a:lnTo>
                  <a:lnTo>
                    <a:pt x="147" y="55"/>
                  </a:lnTo>
                  <a:lnTo>
                    <a:pt x="147" y="57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2" name="Freeform 20"/>
            <p:cNvSpPr>
              <a:spLocks/>
            </p:cNvSpPr>
            <p:nvPr/>
          </p:nvSpPr>
          <p:spPr bwMode="auto">
            <a:xfrm>
              <a:off x="4874" y="410"/>
              <a:ext cx="307" cy="191"/>
            </a:xfrm>
            <a:custGeom>
              <a:avLst/>
              <a:gdLst>
                <a:gd name="T0" fmla="*/ 261 w 307"/>
                <a:gd name="T1" fmla="*/ 51 h 191"/>
                <a:gd name="T2" fmla="*/ 270 w 307"/>
                <a:gd name="T3" fmla="*/ 82 h 191"/>
                <a:gd name="T4" fmla="*/ 263 w 307"/>
                <a:gd name="T5" fmla="*/ 109 h 191"/>
                <a:gd name="T6" fmla="*/ 248 w 307"/>
                <a:gd name="T7" fmla="*/ 129 h 191"/>
                <a:gd name="T8" fmla="*/ 223 w 307"/>
                <a:gd name="T9" fmla="*/ 144 h 191"/>
                <a:gd name="T10" fmla="*/ 198 w 307"/>
                <a:gd name="T11" fmla="*/ 147 h 191"/>
                <a:gd name="T12" fmla="*/ 177 w 307"/>
                <a:gd name="T13" fmla="*/ 139 h 191"/>
                <a:gd name="T14" fmla="*/ 158 w 307"/>
                <a:gd name="T15" fmla="*/ 116 h 191"/>
                <a:gd name="T16" fmla="*/ 155 w 307"/>
                <a:gd name="T17" fmla="*/ 86 h 191"/>
                <a:gd name="T18" fmla="*/ 162 w 307"/>
                <a:gd name="T19" fmla="*/ 70 h 191"/>
                <a:gd name="T20" fmla="*/ 179 w 307"/>
                <a:gd name="T21" fmla="*/ 61 h 191"/>
                <a:gd name="T22" fmla="*/ 188 w 307"/>
                <a:gd name="T23" fmla="*/ 51 h 191"/>
                <a:gd name="T24" fmla="*/ 177 w 307"/>
                <a:gd name="T25" fmla="*/ 33 h 191"/>
                <a:gd name="T26" fmla="*/ 161 w 307"/>
                <a:gd name="T27" fmla="*/ 25 h 191"/>
                <a:gd name="T28" fmla="*/ 144 w 307"/>
                <a:gd name="T29" fmla="*/ 28 h 191"/>
                <a:gd name="T30" fmla="*/ 133 w 307"/>
                <a:gd name="T31" fmla="*/ 25 h 191"/>
                <a:gd name="T32" fmla="*/ 122 w 307"/>
                <a:gd name="T33" fmla="*/ 10 h 191"/>
                <a:gd name="T34" fmla="*/ 107 w 307"/>
                <a:gd name="T35" fmla="*/ 7 h 191"/>
                <a:gd name="T36" fmla="*/ 92 w 307"/>
                <a:gd name="T37" fmla="*/ 14 h 191"/>
                <a:gd name="T38" fmla="*/ 79 w 307"/>
                <a:gd name="T39" fmla="*/ 13 h 191"/>
                <a:gd name="T40" fmla="*/ 54 w 307"/>
                <a:gd name="T41" fmla="*/ 0 h 191"/>
                <a:gd name="T42" fmla="*/ 28 w 307"/>
                <a:gd name="T43" fmla="*/ 1 h 191"/>
                <a:gd name="T44" fmla="*/ 6 w 307"/>
                <a:gd name="T45" fmla="*/ 16 h 191"/>
                <a:gd name="T46" fmla="*/ 14 w 307"/>
                <a:gd name="T47" fmla="*/ 25 h 191"/>
                <a:gd name="T48" fmla="*/ 40 w 307"/>
                <a:gd name="T49" fmla="*/ 31 h 191"/>
                <a:gd name="T50" fmla="*/ 65 w 307"/>
                <a:gd name="T51" fmla="*/ 50 h 191"/>
                <a:gd name="T52" fmla="*/ 84 w 307"/>
                <a:gd name="T53" fmla="*/ 81 h 191"/>
                <a:gd name="T54" fmla="*/ 102 w 307"/>
                <a:gd name="T55" fmla="*/ 126 h 191"/>
                <a:gd name="T56" fmla="*/ 139 w 307"/>
                <a:gd name="T57" fmla="*/ 169 h 191"/>
                <a:gd name="T58" fmla="*/ 188 w 307"/>
                <a:gd name="T59" fmla="*/ 191 h 191"/>
                <a:gd name="T60" fmla="*/ 228 w 307"/>
                <a:gd name="T61" fmla="*/ 188 h 191"/>
                <a:gd name="T62" fmla="*/ 253 w 307"/>
                <a:gd name="T63" fmla="*/ 176 h 191"/>
                <a:gd name="T64" fmla="*/ 283 w 307"/>
                <a:gd name="T65" fmla="*/ 145 h 191"/>
                <a:gd name="T66" fmla="*/ 304 w 307"/>
                <a:gd name="T67" fmla="*/ 104 h 191"/>
                <a:gd name="T68" fmla="*/ 305 w 307"/>
                <a:gd name="T69" fmla="*/ 60 h 191"/>
                <a:gd name="T70" fmla="*/ 292 w 307"/>
                <a:gd name="T71" fmla="*/ 19 h 191"/>
                <a:gd name="T72" fmla="*/ 263 w 307"/>
                <a:gd name="T73" fmla="*/ 17 h 191"/>
                <a:gd name="T74" fmla="*/ 250 w 307"/>
                <a:gd name="T75" fmla="*/ 33 h 1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7"/>
                <a:gd name="T115" fmla="*/ 0 h 191"/>
                <a:gd name="T116" fmla="*/ 307 w 307"/>
                <a:gd name="T117" fmla="*/ 191 h 1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7" h="191">
                  <a:moveTo>
                    <a:pt x="252" y="33"/>
                  </a:moveTo>
                  <a:lnTo>
                    <a:pt x="261" y="51"/>
                  </a:lnTo>
                  <a:lnTo>
                    <a:pt x="267" y="67"/>
                  </a:lnTo>
                  <a:lnTo>
                    <a:pt x="270" y="82"/>
                  </a:lnTo>
                  <a:lnTo>
                    <a:pt x="268" y="97"/>
                  </a:lnTo>
                  <a:lnTo>
                    <a:pt x="263" y="109"/>
                  </a:lnTo>
                  <a:lnTo>
                    <a:pt x="256" y="120"/>
                  </a:lnTo>
                  <a:lnTo>
                    <a:pt x="248" y="129"/>
                  </a:lnTo>
                  <a:lnTo>
                    <a:pt x="238" y="136"/>
                  </a:lnTo>
                  <a:lnTo>
                    <a:pt x="223" y="144"/>
                  </a:lnTo>
                  <a:lnTo>
                    <a:pt x="210" y="147"/>
                  </a:lnTo>
                  <a:lnTo>
                    <a:pt x="198" y="147"/>
                  </a:lnTo>
                  <a:lnTo>
                    <a:pt x="187" y="145"/>
                  </a:lnTo>
                  <a:lnTo>
                    <a:pt x="177" y="139"/>
                  </a:lnTo>
                  <a:lnTo>
                    <a:pt x="169" y="134"/>
                  </a:lnTo>
                  <a:lnTo>
                    <a:pt x="158" y="116"/>
                  </a:lnTo>
                  <a:lnTo>
                    <a:pt x="154" y="97"/>
                  </a:lnTo>
                  <a:lnTo>
                    <a:pt x="155" y="86"/>
                  </a:lnTo>
                  <a:lnTo>
                    <a:pt x="158" y="78"/>
                  </a:lnTo>
                  <a:lnTo>
                    <a:pt x="162" y="70"/>
                  </a:lnTo>
                  <a:lnTo>
                    <a:pt x="169" y="66"/>
                  </a:lnTo>
                  <a:lnTo>
                    <a:pt x="179" y="61"/>
                  </a:lnTo>
                  <a:lnTo>
                    <a:pt x="190" y="61"/>
                  </a:lnTo>
                  <a:lnTo>
                    <a:pt x="188" y="51"/>
                  </a:lnTo>
                  <a:lnTo>
                    <a:pt x="184" y="41"/>
                  </a:lnTo>
                  <a:lnTo>
                    <a:pt x="177" y="33"/>
                  </a:lnTo>
                  <a:lnTo>
                    <a:pt x="171" y="28"/>
                  </a:lnTo>
                  <a:lnTo>
                    <a:pt x="161" y="25"/>
                  </a:lnTo>
                  <a:lnTo>
                    <a:pt x="153" y="25"/>
                  </a:lnTo>
                  <a:lnTo>
                    <a:pt x="144" y="28"/>
                  </a:lnTo>
                  <a:lnTo>
                    <a:pt x="136" y="35"/>
                  </a:lnTo>
                  <a:lnTo>
                    <a:pt x="133" y="25"/>
                  </a:lnTo>
                  <a:lnTo>
                    <a:pt x="129" y="16"/>
                  </a:lnTo>
                  <a:lnTo>
                    <a:pt x="122" y="10"/>
                  </a:lnTo>
                  <a:lnTo>
                    <a:pt x="116" y="7"/>
                  </a:lnTo>
                  <a:lnTo>
                    <a:pt x="107" y="7"/>
                  </a:lnTo>
                  <a:lnTo>
                    <a:pt x="99" y="8"/>
                  </a:lnTo>
                  <a:lnTo>
                    <a:pt x="92" y="14"/>
                  </a:lnTo>
                  <a:lnTo>
                    <a:pt x="87" y="23"/>
                  </a:lnTo>
                  <a:lnTo>
                    <a:pt x="79" y="13"/>
                  </a:lnTo>
                  <a:lnTo>
                    <a:pt x="68" y="4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1"/>
                  </a:lnTo>
                  <a:lnTo>
                    <a:pt x="15" y="7"/>
                  </a:lnTo>
                  <a:lnTo>
                    <a:pt x="6" y="16"/>
                  </a:lnTo>
                  <a:lnTo>
                    <a:pt x="0" y="28"/>
                  </a:lnTo>
                  <a:lnTo>
                    <a:pt x="14" y="25"/>
                  </a:lnTo>
                  <a:lnTo>
                    <a:pt x="28" y="26"/>
                  </a:lnTo>
                  <a:lnTo>
                    <a:pt x="40" y="31"/>
                  </a:lnTo>
                  <a:lnTo>
                    <a:pt x="54" y="39"/>
                  </a:lnTo>
                  <a:lnTo>
                    <a:pt x="65" y="50"/>
                  </a:lnTo>
                  <a:lnTo>
                    <a:pt x="76" y="64"/>
                  </a:lnTo>
                  <a:lnTo>
                    <a:pt x="84" y="81"/>
                  </a:lnTo>
                  <a:lnTo>
                    <a:pt x="91" y="100"/>
                  </a:lnTo>
                  <a:lnTo>
                    <a:pt x="102" y="126"/>
                  </a:lnTo>
                  <a:lnTo>
                    <a:pt x="118" y="150"/>
                  </a:lnTo>
                  <a:lnTo>
                    <a:pt x="139" y="169"/>
                  </a:lnTo>
                  <a:lnTo>
                    <a:pt x="162" y="184"/>
                  </a:lnTo>
                  <a:lnTo>
                    <a:pt x="188" y="191"/>
                  </a:lnTo>
                  <a:lnTo>
                    <a:pt x="215" y="191"/>
                  </a:lnTo>
                  <a:lnTo>
                    <a:pt x="228" y="188"/>
                  </a:lnTo>
                  <a:lnTo>
                    <a:pt x="241" y="184"/>
                  </a:lnTo>
                  <a:lnTo>
                    <a:pt x="253" y="176"/>
                  </a:lnTo>
                  <a:lnTo>
                    <a:pt x="265" y="166"/>
                  </a:lnTo>
                  <a:lnTo>
                    <a:pt x="283" y="145"/>
                  </a:lnTo>
                  <a:lnTo>
                    <a:pt x="296" y="125"/>
                  </a:lnTo>
                  <a:lnTo>
                    <a:pt x="304" y="104"/>
                  </a:lnTo>
                  <a:lnTo>
                    <a:pt x="307" y="82"/>
                  </a:lnTo>
                  <a:lnTo>
                    <a:pt x="305" y="60"/>
                  </a:lnTo>
                  <a:lnTo>
                    <a:pt x="300" y="39"/>
                  </a:lnTo>
                  <a:lnTo>
                    <a:pt x="292" y="19"/>
                  </a:lnTo>
                  <a:lnTo>
                    <a:pt x="279" y="0"/>
                  </a:lnTo>
                  <a:lnTo>
                    <a:pt x="263" y="17"/>
                  </a:lnTo>
                  <a:lnTo>
                    <a:pt x="252" y="33"/>
                  </a:lnTo>
                  <a:lnTo>
                    <a:pt x="250" y="33"/>
                  </a:lnTo>
                  <a:lnTo>
                    <a:pt x="252" y="33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3" name="Freeform 21"/>
            <p:cNvSpPr>
              <a:spLocks/>
            </p:cNvSpPr>
            <p:nvPr/>
          </p:nvSpPr>
          <p:spPr bwMode="auto">
            <a:xfrm>
              <a:off x="357" y="650"/>
              <a:ext cx="178" cy="328"/>
            </a:xfrm>
            <a:custGeom>
              <a:avLst/>
              <a:gdLst>
                <a:gd name="T0" fmla="*/ 48 w 178"/>
                <a:gd name="T1" fmla="*/ 45 h 328"/>
                <a:gd name="T2" fmla="*/ 78 w 178"/>
                <a:gd name="T3" fmla="*/ 38 h 328"/>
                <a:gd name="T4" fmla="*/ 103 w 178"/>
                <a:gd name="T5" fmla="*/ 44 h 328"/>
                <a:gd name="T6" fmla="*/ 122 w 178"/>
                <a:gd name="T7" fmla="*/ 61 h 328"/>
                <a:gd name="T8" fmla="*/ 136 w 178"/>
                <a:gd name="T9" fmla="*/ 88 h 328"/>
                <a:gd name="T10" fmla="*/ 139 w 178"/>
                <a:gd name="T11" fmla="*/ 116 h 328"/>
                <a:gd name="T12" fmla="*/ 132 w 178"/>
                <a:gd name="T13" fmla="*/ 136 h 328"/>
                <a:gd name="T14" fmla="*/ 108 w 178"/>
                <a:gd name="T15" fmla="*/ 157 h 328"/>
                <a:gd name="T16" fmla="*/ 82 w 178"/>
                <a:gd name="T17" fmla="*/ 160 h 328"/>
                <a:gd name="T18" fmla="*/ 67 w 178"/>
                <a:gd name="T19" fmla="*/ 153 h 328"/>
                <a:gd name="T20" fmla="*/ 59 w 178"/>
                <a:gd name="T21" fmla="*/ 135 h 328"/>
                <a:gd name="T22" fmla="*/ 48 w 178"/>
                <a:gd name="T23" fmla="*/ 125 h 328"/>
                <a:gd name="T24" fmla="*/ 31 w 178"/>
                <a:gd name="T25" fmla="*/ 136 h 328"/>
                <a:gd name="T26" fmla="*/ 23 w 178"/>
                <a:gd name="T27" fmla="*/ 154 h 328"/>
                <a:gd name="T28" fmla="*/ 26 w 178"/>
                <a:gd name="T29" fmla="*/ 172 h 328"/>
                <a:gd name="T30" fmla="*/ 23 w 178"/>
                <a:gd name="T31" fmla="*/ 182 h 328"/>
                <a:gd name="T32" fmla="*/ 9 w 178"/>
                <a:gd name="T33" fmla="*/ 194 h 328"/>
                <a:gd name="T34" fmla="*/ 7 w 178"/>
                <a:gd name="T35" fmla="*/ 211 h 328"/>
                <a:gd name="T36" fmla="*/ 13 w 178"/>
                <a:gd name="T37" fmla="*/ 228 h 328"/>
                <a:gd name="T38" fmla="*/ 12 w 178"/>
                <a:gd name="T39" fmla="*/ 242 h 328"/>
                <a:gd name="T40" fmla="*/ 0 w 178"/>
                <a:gd name="T41" fmla="*/ 267 h 328"/>
                <a:gd name="T42" fmla="*/ 1 w 178"/>
                <a:gd name="T43" fmla="*/ 297 h 328"/>
                <a:gd name="T44" fmla="*/ 15 w 178"/>
                <a:gd name="T45" fmla="*/ 320 h 328"/>
                <a:gd name="T46" fmla="*/ 23 w 178"/>
                <a:gd name="T47" fmla="*/ 313 h 328"/>
                <a:gd name="T48" fmla="*/ 29 w 178"/>
                <a:gd name="T49" fmla="*/ 284 h 328"/>
                <a:gd name="T50" fmla="*/ 48 w 178"/>
                <a:gd name="T51" fmla="*/ 257 h 328"/>
                <a:gd name="T52" fmla="*/ 77 w 178"/>
                <a:gd name="T53" fmla="*/ 235 h 328"/>
                <a:gd name="T54" fmla="*/ 119 w 178"/>
                <a:gd name="T55" fmla="*/ 216 h 328"/>
                <a:gd name="T56" fmla="*/ 158 w 178"/>
                <a:gd name="T57" fmla="*/ 178 h 328"/>
                <a:gd name="T58" fmla="*/ 178 w 178"/>
                <a:gd name="T59" fmla="*/ 125 h 328"/>
                <a:gd name="T60" fmla="*/ 176 w 178"/>
                <a:gd name="T61" fmla="*/ 82 h 328"/>
                <a:gd name="T62" fmla="*/ 165 w 178"/>
                <a:gd name="T63" fmla="*/ 54 h 328"/>
                <a:gd name="T64" fmla="*/ 137 w 178"/>
                <a:gd name="T65" fmla="*/ 22 h 328"/>
                <a:gd name="T66" fmla="*/ 99 w 178"/>
                <a:gd name="T67" fmla="*/ 1 h 328"/>
                <a:gd name="T68" fmla="*/ 57 w 178"/>
                <a:gd name="T69" fmla="*/ 1 h 328"/>
                <a:gd name="T70" fmla="*/ 19 w 178"/>
                <a:gd name="T71" fmla="*/ 16 h 328"/>
                <a:gd name="T72" fmla="*/ 16 w 178"/>
                <a:gd name="T73" fmla="*/ 45 h 328"/>
                <a:gd name="T74" fmla="*/ 31 w 178"/>
                <a:gd name="T75" fmla="*/ 55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"/>
                <a:gd name="T115" fmla="*/ 0 h 328"/>
                <a:gd name="T116" fmla="*/ 178 w 178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" h="328">
                  <a:moveTo>
                    <a:pt x="31" y="57"/>
                  </a:moveTo>
                  <a:lnTo>
                    <a:pt x="48" y="45"/>
                  </a:lnTo>
                  <a:lnTo>
                    <a:pt x="64" y="39"/>
                  </a:lnTo>
                  <a:lnTo>
                    <a:pt x="78" y="38"/>
                  </a:lnTo>
                  <a:lnTo>
                    <a:pt x="92" y="39"/>
                  </a:lnTo>
                  <a:lnTo>
                    <a:pt x="103" y="44"/>
                  </a:lnTo>
                  <a:lnTo>
                    <a:pt x="114" y="51"/>
                  </a:lnTo>
                  <a:lnTo>
                    <a:pt x="122" y="61"/>
                  </a:lnTo>
                  <a:lnTo>
                    <a:pt x="129" y="73"/>
                  </a:lnTo>
                  <a:lnTo>
                    <a:pt x="136" y="88"/>
                  </a:lnTo>
                  <a:lnTo>
                    <a:pt x="139" y="103"/>
                  </a:lnTo>
                  <a:lnTo>
                    <a:pt x="139" y="116"/>
                  </a:lnTo>
                  <a:lnTo>
                    <a:pt x="136" y="128"/>
                  </a:lnTo>
                  <a:lnTo>
                    <a:pt x="132" y="136"/>
                  </a:lnTo>
                  <a:lnTo>
                    <a:pt x="125" y="145"/>
                  </a:lnTo>
                  <a:lnTo>
                    <a:pt x="108" y="157"/>
                  </a:lnTo>
                  <a:lnTo>
                    <a:pt x="90" y="161"/>
                  </a:lnTo>
                  <a:lnTo>
                    <a:pt x="82" y="160"/>
                  </a:lnTo>
                  <a:lnTo>
                    <a:pt x="74" y="157"/>
                  </a:lnTo>
                  <a:lnTo>
                    <a:pt x="67" y="153"/>
                  </a:lnTo>
                  <a:lnTo>
                    <a:pt x="63" y="145"/>
                  </a:lnTo>
                  <a:lnTo>
                    <a:pt x="59" y="135"/>
                  </a:lnTo>
                  <a:lnTo>
                    <a:pt x="59" y="123"/>
                  </a:lnTo>
                  <a:lnTo>
                    <a:pt x="48" y="125"/>
                  </a:lnTo>
                  <a:lnTo>
                    <a:pt x="40" y="129"/>
                  </a:lnTo>
                  <a:lnTo>
                    <a:pt x="31" y="136"/>
                  </a:lnTo>
                  <a:lnTo>
                    <a:pt x="26" y="144"/>
                  </a:lnTo>
                  <a:lnTo>
                    <a:pt x="23" y="154"/>
                  </a:lnTo>
                  <a:lnTo>
                    <a:pt x="23" y="163"/>
                  </a:lnTo>
                  <a:lnTo>
                    <a:pt x="26" y="172"/>
                  </a:lnTo>
                  <a:lnTo>
                    <a:pt x="33" y="181"/>
                  </a:lnTo>
                  <a:lnTo>
                    <a:pt x="23" y="182"/>
                  </a:lnTo>
                  <a:lnTo>
                    <a:pt x="15" y="188"/>
                  </a:lnTo>
                  <a:lnTo>
                    <a:pt x="9" y="194"/>
                  </a:lnTo>
                  <a:lnTo>
                    <a:pt x="7" y="203"/>
                  </a:lnTo>
                  <a:lnTo>
                    <a:pt x="7" y="211"/>
                  </a:lnTo>
                  <a:lnTo>
                    <a:pt x="8" y="220"/>
                  </a:lnTo>
                  <a:lnTo>
                    <a:pt x="13" y="228"/>
                  </a:lnTo>
                  <a:lnTo>
                    <a:pt x="22" y="234"/>
                  </a:lnTo>
                  <a:lnTo>
                    <a:pt x="12" y="242"/>
                  </a:lnTo>
                  <a:lnTo>
                    <a:pt x="4" y="254"/>
                  </a:lnTo>
                  <a:lnTo>
                    <a:pt x="0" y="267"/>
                  </a:lnTo>
                  <a:lnTo>
                    <a:pt x="0" y="284"/>
                  </a:lnTo>
                  <a:lnTo>
                    <a:pt x="1" y="297"/>
                  </a:lnTo>
                  <a:lnTo>
                    <a:pt x="7" y="310"/>
                  </a:lnTo>
                  <a:lnTo>
                    <a:pt x="15" y="320"/>
                  </a:lnTo>
                  <a:lnTo>
                    <a:pt x="26" y="328"/>
                  </a:lnTo>
                  <a:lnTo>
                    <a:pt x="23" y="313"/>
                  </a:lnTo>
                  <a:lnTo>
                    <a:pt x="24" y="298"/>
                  </a:lnTo>
                  <a:lnTo>
                    <a:pt x="29" y="284"/>
                  </a:lnTo>
                  <a:lnTo>
                    <a:pt x="37" y="269"/>
                  </a:lnTo>
                  <a:lnTo>
                    <a:pt x="48" y="257"/>
                  </a:lnTo>
                  <a:lnTo>
                    <a:pt x="60" y="245"/>
                  </a:lnTo>
                  <a:lnTo>
                    <a:pt x="77" y="235"/>
                  </a:lnTo>
                  <a:lnTo>
                    <a:pt x="95" y="228"/>
                  </a:lnTo>
                  <a:lnTo>
                    <a:pt x="119" y="216"/>
                  </a:lnTo>
                  <a:lnTo>
                    <a:pt x="140" y="198"/>
                  </a:lnTo>
                  <a:lnTo>
                    <a:pt x="158" y="178"/>
                  </a:lnTo>
                  <a:lnTo>
                    <a:pt x="172" y="153"/>
                  </a:lnTo>
                  <a:lnTo>
                    <a:pt x="178" y="125"/>
                  </a:lnTo>
                  <a:lnTo>
                    <a:pt x="178" y="97"/>
                  </a:lnTo>
                  <a:lnTo>
                    <a:pt x="176" y="82"/>
                  </a:lnTo>
                  <a:lnTo>
                    <a:pt x="172" y="67"/>
                  </a:lnTo>
                  <a:lnTo>
                    <a:pt x="165" y="54"/>
                  </a:lnTo>
                  <a:lnTo>
                    <a:pt x="155" y="41"/>
                  </a:lnTo>
                  <a:lnTo>
                    <a:pt x="137" y="22"/>
                  </a:lnTo>
                  <a:lnTo>
                    <a:pt x="118" y="10"/>
                  </a:lnTo>
                  <a:lnTo>
                    <a:pt x="99" y="1"/>
                  </a:lnTo>
                  <a:lnTo>
                    <a:pt x="78" y="0"/>
                  </a:lnTo>
                  <a:lnTo>
                    <a:pt x="57" y="1"/>
                  </a:lnTo>
                  <a:lnTo>
                    <a:pt x="38" y="5"/>
                  </a:lnTo>
                  <a:lnTo>
                    <a:pt x="19" y="16"/>
                  </a:lnTo>
                  <a:lnTo>
                    <a:pt x="0" y="27"/>
                  </a:lnTo>
                  <a:lnTo>
                    <a:pt x="16" y="45"/>
                  </a:lnTo>
                  <a:lnTo>
                    <a:pt x="31" y="57"/>
                  </a:lnTo>
                  <a:lnTo>
                    <a:pt x="31" y="55"/>
                  </a:lnTo>
                  <a:lnTo>
                    <a:pt x="31" y="57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4" name="Freeform 22"/>
            <p:cNvSpPr>
              <a:spLocks/>
            </p:cNvSpPr>
            <p:nvPr/>
          </p:nvSpPr>
          <p:spPr bwMode="auto">
            <a:xfrm>
              <a:off x="581" y="410"/>
              <a:ext cx="306" cy="191"/>
            </a:xfrm>
            <a:custGeom>
              <a:avLst/>
              <a:gdLst>
                <a:gd name="T0" fmla="*/ 44 w 306"/>
                <a:gd name="T1" fmla="*/ 51 h 191"/>
                <a:gd name="T2" fmla="*/ 37 w 306"/>
                <a:gd name="T3" fmla="*/ 82 h 191"/>
                <a:gd name="T4" fmla="*/ 42 w 306"/>
                <a:gd name="T5" fmla="*/ 109 h 191"/>
                <a:gd name="T6" fmla="*/ 59 w 306"/>
                <a:gd name="T7" fmla="*/ 129 h 191"/>
                <a:gd name="T8" fmla="*/ 84 w 306"/>
                <a:gd name="T9" fmla="*/ 144 h 191"/>
                <a:gd name="T10" fmla="*/ 108 w 306"/>
                <a:gd name="T11" fmla="*/ 147 h 191"/>
                <a:gd name="T12" fmla="*/ 129 w 306"/>
                <a:gd name="T13" fmla="*/ 139 h 191"/>
                <a:gd name="T14" fmla="*/ 147 w 306"/>
                <a:gd name="T15" fmla="*/ 116 h 191"/>
                <a:gd name="T16" fmla="*/ 150 w 306"/>
                <a:gd name="T17" fmla="*/ 86 h 191"/>
                <a:gd name="T18" fmla="*/ 143 w 306"/>
                <a:gd name="T19" fmla="*/ 70 h 191"/>
                <a:gd name="T20" fmla="*/ 126 w 306"/>
                <a:gd name="T21" fmla="*/ 61 h 191"/>
                <a:gd name="T22" fmla="*/ 117 w 306"/>
                <a:gd name="T23" fmla="*/ 51 h 191"/>
                <a:gd name="T24" fmla="*/ 128 w 306"/>
                <a:gd name="T25" fmla="*/ 33 h 191"/>
                <a:gd name="T26" fmla="*/ 144 w 306"/>
                <a:gd name="T27" fmla="*/ 25 h 191"/>
                <a:gd name="T28" fmla="*/ 161 w 306"/>
                <a:gd name="T29" fmla="*/ 28 h 191"/>
                <a:gd name="T30" fmla="*/ 172 w 306"/>
                <a:gd name="T31" fmla="*/ 25 h 191"/>
                <a:gd name="T32" fmla="*/ 183 w 306"/>
                <a:gd name="T33" fmla="*/ 10 h 191"/>
                <a:gd name="T34" fmla="*/ 199 w 306"/>
                <a:gd name="T35" fmla="*/ 7 h 191"/>
                <a:gd name="T36" fmla="*/ 214 w 306"/>
                <a:gd name="T37" fmla="*/ 14 h 191"/>
                <a:gd name="T38" fmla="*/ 228 w 306"/>
                <a:gd name="T39" fmla="*/ 13 h 191"/>
                <a:gd name="T40" fmla="*/ 251 w 306"/>
                <a:gd name="T41" fmla="*/ 0 h 191"/>
                <a:gd name="T42" fmla="*/ 279 w 306"/>
                <a:gd name="T43" fmla="*/ 1 h 191"/>
                <a:gd name="T44" fmla="*/ 299 w 306"/>
                <a:gd name="T45" fmla="*/ 16 h 191"/>
                <a:gd name="T46" fmla="*/ 292 w 306"/>
                <a:gd name="T47" fmla="*/ 25 h 191"/>
                <a:gd name="T48" fmla="*/ 266 w 306"/>
                <a:gd name="T49" fmla="*/ 31 h 191"/>
                <a:gd name="T50" fmla="*/ 242 w 306"/>
                <a:gd name="T51" fmla="*/ 50 h 191"/>
                <a:gd name="T52" fmla="*/ 221 w 306"/>
                <a:gd name="T53" fmla="*/ 81 h 191"/>
                <a:gd name="T54" fmla="*/ 203 w 306"/>
                <a:gd name="T55" fmla="*/ 126 h 191"/>
                <a:gd name="T56" fmla="*/ 166 w 306"/>
                <a:gd name="T57" fmla="*/ 169 h 191"/>
                <a:gd name="T58" fmla="*/ 117 w 306"/>
                <a:gd name="T59" fmla="*/ 191 h 191"/>
                <a:gd name="T60" fmla="*/ 78 w 306"/>
                <a:gd name="T61" fmla="*/ 188 h 191"/>
                <a:gd name="T62" fmla="*/ 52 w 306"/>
                <a:gd name="T63" fmla="*/ 176 h 191"/>
                <a:gd name="T64" fmla="*/ 22 w 306"/>
                <a:gd name="T65" fmla="*/ 145 h 191"/>
                <a:gd name="T66" fmla="*/ 2 w 306"/>
                <a:gd name="T67" fmla="*/ 104 h 191"/>
                <a:gd name="T68" fmla="*/ 1 w 306"/>
                <a:gd name="T69" fmla="*/ 60 h 191"/>
                <a:gd name="T70" fmla="*/ 15 w 306"/>
                <a:gd name="T71" fmla="*/ 19 h 191"/>
                <a:gd name="T72" fmla="*/ 44 w 306"/>
                <a:gd name="T73" fmla="*/ 17 h 191"/>
                <a:gd name="T74" fmla="*/ 53 w 306"/>
                <a:gd name="T75" fmla="*/ 33 h 1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6"/>
                <a:gd name="T115" fmla="*/ 0 h 191"/>
                <a:gd name="T116" fmla="*/ 306 w 306"/>
                <a:gd name="T117" fmla="*/ 191 h 1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6" h="191">
                  <a:moveTo>
                    <a:pt x="55" y="33"/>
                  </a:moveTo>
                  <a:lnTo>
                    <a:pt x="44" y="51"/>
                  </a:lnTo>
                  <a:lnTo>
                    <a:pt x="38" y="67"/>
                  </a:lnTo>
                  <a:lnTo>
                    <a:pt x="37" y="82"/>
                  </a:lnTo>
                  <a:lnTo>
                    <a:pt x="38" y="97"/>
                  </a:lnTo>
                  <a:lnTo>
                    <a:pt x="42" y="109"/>
                  </a:lnTo>
                  <a:lnTo>
                    <a:pt x="49" y="120"/>
                  </a:lnTo>
                  <a:lnTo>
                    <a:pt x="59" y="129"/>
                  </a:lnTo>
                  <a:lnTo>
                    <a:pt x="70" y="136"/>
                  </a:lnTo>
                  <a:lnTo>
                    <a:pt x="84" y="144"/>
                  </a:lnTo>
                  <a:lnTo>
                    <a:pt x="97" y="147"/>
                  </a:lnTo>
                  <a:lnTo>
                    <a:pt x="108" y="147"/>
                  </a:lnTo>
                  <a:lnTo>
                    <a:pt x="119" y="145"/>
                  </a:lnTo>
                  <a:lnTo>
                    <a:pt x="129" y="139"/>
                  </a:lnTo>
                  <a:lnTo>
                    <a:pt x="136" y="134"/>
                  </a:lnTo>
                  <a:lnTo>
                    <a:pt x="147" y="116"/>
                  </a:lnTo>
                  <a:lnTo>
                    <a:pt x="151" y="97"/>
                  </a:lnTo>
                  <a:lnTo>
                    <a:pt x="150" y="86"/>
                  </a:lnTo>
                  <a:lnTo>
                    <a:pt x="147" y="78"/>
                  </a:lnTo>
                  <a:lnTo>
                    <a:pt x="143" y="70"/>
                  </a:lnTo>
                  <a:lnTo>
                    <a:pt x="136" y="66"/>
                  </a:lnTo>
                  <a:lnTo>
                    <a:pt x="126" y="61"/>
                  </a:lnTo>
                  <a:lnTo>
                    <a:pt x="115" y="61"/>
                  </a:lnTo>
                  <a:lnTo>
                    <a:pt x="117" y="51"/>
                  </a:lnTo>
                  <a:lnTo>
                    <a:pt x="121" y="41"/>
                  </a:lnTo>
                  <a:lnTo>
                    <a:pt x="128" y="33"/>
                  </a:lnTo>
                  <a:lnTo>
                    <a:pt x="134" y="28"/>
                  </a:lnTo>
                  <a:lnTo>
                    <a:pt x="144" y="25"/>
                  </a:lnTo>
                  <a:lnTo>
                    <a:pt x="152" y="25"/>
                  </a:lnTo>
                  <a:lnTo>
                    <a:pt x="161" y="28"/>
                  </a:lnTo>
                  <a:lnTo>
                    <a:pt x="169" y="35"/>
                  </a:lnTo>
                  <a:lnTo>
                    <a:pt x="172" y="25"/>
                  </a:lnTo>
                  <a:lnTo>
                    <a:pt x="176" y="16"/>
                  </a:lnTo>
                  <a:lnTo>
                    <a:pt x="183" y="10"/>
                  </a:lnTo>
                  <a:lnTo>
                    <a:pt x="191" y="7"/>
                  </a:lnTo>
                  <a:lnTo>
                    <a:pt x="199" y="7"/>
                  </a:lnTo>
                  <a:lnTo>
                    <a:pt x="207" y="8"/>
                  </a:lnTo>
                  <a:lnTo>
                    <a:pt x="214" y="14"/>
                  </a:lnTo>
                  <a:lnTo>
                    <a:pt x="220" y="23"/>
                  </a:lnTo>
                  <a:lnTo>
                    <a:pt x="228" y="13"/>
                  </a:lnTo>
                  <a:lnTo>
                    <a:pt x="239" y="4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79" y="1"/>
                  </a:lnTo>
                  <a:lnTo>
                    <a:pt x="290" y="7"/>
                  </a:lnTo>
                  <a:lnTo>
                    <a:pt x="299" y="16"/>
                  </a:lnTo>
                  <a:lnTo>
                    <a:pt x="306" y="28"/>
                  </a:lnTo>
                  <a:lnTo>
                    <a:pt x="292" y="25"/>
                  </a:lnTo>
                  <a:lnTo>
                    <a:pt x="279" y="26"/>
                  </a:lnTo>
                  <a:lnTo>
                    <a:pt x="266" y="31"/>
                  </a:lnTo>
                  <a:lnTo>
                    <a:pt x="253" y="39"/>
                  </a:lnTo>
                  <a:lnTo>
                    <a:pt x="242" y="50"/>
                  </a:lnTo>
                  <a:lnTo>
                    <a:pt x="231" y="64"/>
                  </a:lnTo>
                  <a:lnTo>
                    <a:pt x="221" y="81"/>
                  </a:lnTo>
                  <a:lnTo>
                    <a:pt x="214" y="100"/>
                  </a:lnTo>
                  <a:lnTo>
                    <a:pt x="203" y="126"/>
                  </a:lnTo>
                  <a:lnTo>
                    <a:pt x="187" y="150"/>
                  </a:lnTo>
                  <a:lnTo>
                    <a:pt x="166" y="169"/>
                  </a:lnTo>
                  <a:lnTo>
                    <a:pt x="143" y="184"/>
                  </a:lnTo>
                  <a:lnTo>
                    <a:pt x="117" y="191"/>
                  </a:lnTo>
                  <a:lnTo>
                    <a:pt x="90" y="191"/>
                  </a:lnTo>
                  <a:lnTo>
                    <a:pt x="78" y="188"/>
                  </a:lnTo>
                  <a:lnTo>
                    <a:pt x="64" y="184"/>
                  </a:lnTo>
                  <a:lnTo>
                    <a:pt x="52" y="176"/>
                  </a:lnTo>
                  <a:lnTo>
                    <a:pt x="40" y="166"/>
                  </a:lnTo>
                  <a:lnTo>
                    <a:pt x="22" y="145"/>
                  </a:lnTo>
                  <a:lnTo>
                    <a:pt x="9" y="125"/>
                  </a:lnTo>
                  <a:lnTo>
                    <a:pt x="2" y="104"/>
                  </a:lnTo>
                  <a:lnTo>
                    <a:pt x="0" y="82"/>
                  </a:lnTo>
                  <a:lnTo>
                    <a:pt x="1" y="60"/>
                  </a:lnTo>
                  <a:lnTo>
                    <a:pt x="7" y="39"/>
                  </a:lnTo>
                  <a:lnTo>
                    <a:pt x="15" y="19"/>
                  </a:lnTo>
                  <a:lnTo>
                    <a:pt x="27" y="0"/>
                  </a:lnTo>
                  <a:lnTo>
                    <a:pt x="44" y="17"/>
                  </a:lnTo>
                  <a:lnTo>
                    <a:pt x="55" y="33"/>
                  </a:lnTo>
                  <a:lnTo>
                    <a:pt x="53" y="33"/>
                  </a:lnTo>
                  <a:lnTo>
                    <a:pt x="55" y="33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5" name="Freeform 23"/>
            <p:cNvSpPr>
              <a:spLocks/>
            </p:cNvSpPr>
            <p:nvPr/>
          </p:nvSpPr>
          <p:spPr bwMode="auto">
            <a:xfrm>
              <a:off x="5225" y="3392"/>
              <a:ext cx="180" cy="328"/>
            </a:xfrm>
            <a:custGeom>
              <a:avLst/>
              <a:gdLst>
                <a:gd name="T0" fmla="*/ 130 w 180"/>
                <a:gd name="T1" fmla="*/ 281 h 328"/>
                <a:gd name="T2" fmla="*/ 101 w 180"/>
                <a:gd name="T3" fmla="*/ 290 h 328"/>
                <a:gd name="T4" fmla="*/ 77 w 180"/>
                <a:gd name="T5" fmla="*/ 282 h 328"/>
                <a:gd name="T6" fmla="*/ 57 w 180"/>
                <a:gd name="T7" fmla="*/ 265 h 328"/>
                <a:gd name="T8" fmla="*/ 44 w 180"/>
                <a:gd name="T9" fmla="*/ 238 h 328"/>
                <a:gd name="T10" fmla="*/ 41 w 180"/>
                <a:gd name="T11" fmla="*/ 212 h 328"/>
                <a:gd name="T12" fmla="*/ 48 w 180"/>
                <a:gd name="T13" fmla="*/ 190 h 328"/>
                <a:gd name="T14" fmla="*/ 70 w 180"/>
                <a:gd name="T15" fmla="*/ 170 h 328"/>
                <a:gd name="T16" fmla="*/ 96 w 180"/>
                <a:gd name="T17" fmla="*/ 166 h 328"/>
                <a:gd name="T18" fmla="*/ 111 w 180"/>
                <a:gd name="T19" fmla="*/ 175 h 328"/>
                <a:gd name="T20" fmla="*/ 119 w 180"/>
                <a:gd name="T21" fmla="*/ 193 h 328"/>
                <a:gd name="T22" fmla="*/ 130 w 180"/>
                <a:gd name="T23" fmla="*/ 203 h 328"/>
                <a:gd name="T24" fmla="*/ 147 w 180"/>
                <a:gd name="T25" fmla="*/ 191 h 328"/>
                <a:gd name="T26" fmla="*/ 155 w 180"/>
                <a:gd name="T27" fmla="*/ 173 h 328"/>
                <a:gd name="T28" fmla="*/ 152 w 180"/>
                <a:gd name="T29" fmla="*/ 154 h 328"/>
                <a:gd name="T30" fmla="*/ 155 w 180"/>
                <a:gd name="T31" fmla="*/ 144 h 328"/>
                <a:gd name="T32" fmla="*/ 169 w 180"/>
                <a:gd name="T33" fmla="*/ 132 h 328"/>
                <a:gd name="T34" fmla="*/ 173 w 180"/>
                <a:gd name="T35" fmla="*/ 115 h 328"/>
                <a:gd name="T36" fmla="*/ 165 w 180"/>
                <a:gd name="T37" fmla="*/ 100 h 328"/>
                <a:gd name="T38" fmla="*/ 167 w 180"/>
                <a:gd name="T39" fmla="*/ 85 h 328"/>
                <a:gd name="T40" fmla="*/ 178 w 180"/>
                <a:gd name="T41" fmla="*/ 60 h 328"/>
                <a:gd name="T42" fmla="*/ 177 w 180"/>
                <a:gd name="T43" fmla="*/ 31 h 328"/>
                <a:gd name="T44" fmla="*/ 163 w 180"/>
                <a:gd name="T45" fmla="*/ 7 h 328"/>
                <a:gd name="T46" fmla="*/ 155 w 180"/>
                <a:gd name="T47" fmla="*/ 14 h 328"/>
                <a:gd name="T48" fmla="*/ 149 w 180"/>
                <a:gd name="T49" fmla="*/ 44 h 328"/>
                <a:gd name="T50" fmla="*/ 130 w 180"/>
                <a:gd name="T51" fmla="*/ 70 h 328"/>
                <a:gd name="T52" fmla="*/ 101 w 180"/>
                <a:gd name="T53" fmla="*/ 91 h 328"/>
                <a:gd name="T54" fmla="*/ 59 w 180"/>
                <a:gd name="T55" fmla="*/ 110 h 328"/>
                <a:gd name="T56" fmla="*/ 20 w 180"/>
                <a:gd name="T57" fmla="*/ 148 h 328"/>
                <a:gd name="T58" fmla="*/ 0 w 180"/>
                <a:gd name="T59" fmla="*/ 201 h 328"/>
                <a:gd name="T60" fmla="*/ 2 w 180"/>
                <a:gd name="T61" fmla="*/ 244 h 328"/>
                <a:gd name="T62" fmla="*/ 13 w 180"/>
                <a:gd name="T63" fmla="*/ 272 h 328"/>
                <a:gd name="T64" fmla="*/ 41 w 180"/>
                <a:gd name="T65" fmla="*/ 304 h 328"/>
                <a:gd name="T66" fmla="*/ 81 w 180"/>
                <a:gd name="T67" fmla="*/ 325 h 328"/>
                <a:gd name="T68" fmla="*/ 121 w 180"/>
                <a:gd name="T69" fmla="*/ 326 h 328"/>
                <a:gd name="T70" fmla="*/ 160 w 180"/>
                <a:gd name="T71" fmla="*/ 312 h 328"/>
                <a:gd name="T72" fmla="*/ 163 w 180"/>
                <a:gd name="T73" fmla="*/ 282 h 328"/>
                <a:gd name="T74" fmla="*/ 147 w 180"/>
                <a:gd name="T75" fmla="*/ 269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328"/>
                <a:gd name="T116" fmla="*/ 180 w 180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328">
                  <a:moveTo>
                    <a:pt x="147" y="271"/>
                  </a:moveTo>
                  <a:lnTo>
                    <a:pt x="130" y="281"/>
                  </a:lnTo>
                  <a:lnTo>
                    <a:pt x="115" y="287"/>
                  </a:lnTo>
                  <a:lnTo>
                    <a:pt x="101" y="290"/>
                  </a:lnTo>
                  <a:lnTo>
                    <a:pt x="88" y="287"/>
                  </a:lnTo>
                  <a:lnTo>
                    <a:pt x="77" y="282"/>
                  </a:lnTo>
                  <a:lnTo>
                    <a:pt x="66" y="275"/>
                  </a:lnTo>
                  <a:lnTo>
                    <a:pt x="57" y="265"/>
                  </a:lnTo>
                  <a:lnTo>
                    <a:pt x="50" y="254"/>
                  </a:lnTo>
                  <a:lnTo>
                    <a:pt x="44" y="238"/>
                  </a:lnTo>
                  <a:lnTo>
                    <a:pt x="41" y="225"/>
                  </a:lnTo>
                  <a:lnTo>
                    <a:pt x="41" y="212"/>
                  </a:lnTo>
                  <a:lnTo>
                    <a:pt x="42" y="200"/>
                  </a:lnTo>
                  <a:lnTo>
                    <a:pt x="48" y="190"/>
                  </a:lnTo>
                  <a:lnTo>
                    <a:pt x="53" y="181"/>
                  </a:lnTo>
                  <a:lnTo>
                    <a:pt x="70" y="170"/>
                  </a:lnTo>
                  <a:lnTo>
                    <a:pt x="88" y="166"/>
                  </a:lnTo>
                  <a:lnTo>
                    <a:pt x="96" y="166"/>
                  </a:lnTo>
                  <a:lnTo>
                    <a:pt x="104" y="169"/>
                  </a:lnTo>
                  <a:lnTo>
                    <a:pt x="111" y="175"/>
                  </a:lnTo>
                  <a:lnTo>
                    <a:pt x="115" y="182"/>
                  </a:lnTo>
                  <a:lnTo>
                    <a:pt x="119" y="193"/>
                  </a:lnTo>
                  <a:lnTo>
                    <a:pt x="119" y="204"/>
                  </a:lnTo>
                  <a:lnTo>
                    <a:pt x="130" y="203"/>
                  </a:lnTo>
                  <a:lnTo>
                    <a:pt x="140" y="198"/>
                  </a:lnTo>
                  <a:lnTo>
                    <a:pt x="147" y="191"/>
                  </a:lnTo>
                  <a:lnTo>
                    <a:pt x="152" y="182"/>
                  </a:lnTo>
                  <a:lnTo>
                    <a:pt x="155" y="173"/>
                  </a:lnTo>
                  <a:lnTo>
                    <a:pt x="155" y="163"/>
                  </a:lnTo>
                  <a:lnTo>
                    <a:pt x="152" y="154"/>
                  </a:lnTo>
                  <a:lnTo>
                    <a:pt x="145" y="145"/>
                  </a:lnTo>
                  <a:lnTo>
                    <a:pt x="155" y="144"/>
                  </a:lnTo>
                  <a:lnTo>
                    <a:pt x="163" y="138"/>
                  </a:lnTo>
                  <a:lnTo>
                    <a:pt x="169" y="132"/>
                  </a:lnTo>
                  <a:lnTo>
                    <a:pt x="171" y="123"/>
                  </a:lnTo>
                  <a:lnTo>
                    <a:pt x="173" y="115"/>
                  </a:lnTo>
                  <a:lnTo>
                    <a:pt x="170" y="107"/>
                  </a:lnTo>
                  <a:lnTo>
                    <a:pt x="165" y="100"/>
                  </a:lnTo>
                  <a:lnTo>
                    <a:pt x="156" y="94"/>
                  </a:lnTo>
                  <a:lnTo>
                    <a:pt x="167" y="85"/>
                  </a:lnTo>
                  <a:lnTo>
                    <a:pt x="174" y="73"/>
                  </a:lnTo>
                  <a:lnTo>
                    <a:pt x="178" y="60"/>
                  </a:lnTo>
                  <a:lnTo>
                    <a:pt x="180" y="45"/>
                  </a:lnTo>
                  <a:lnTo>
                    <a:pt x="177" y="31"/>
                  </a:lnTo>
                  <a:lnTo>
                    <a:pt x="171" y="17"/>
                  </a:lnTo>
                  <a:lnTo>
                    <a:pt x="163" y="7"/>
                  </a:lnTo>
                  <a:lnTo>
                    <a:pt x="152" y="0"/>
                  </a:lnTo>
                  <a:lnTo>
                    <a:pt x="155" y="14"/>
                  </a:lnTo>
                  <a:lnTo>
                    <a:pt x="154" y="29"/>
                  </a:lnTo>
                  <a:lnTo>
                    <a:pt x="149" y="44"/>
                  </a:lnTo>
                  <a:lnTo>
                    <a:pt x="141" y="57"/>
                  </a:lnTo>
                  <a:lnTo>
                    <a:pt x="130" y="70"/>
                  </a:lnTo>
                  <a:lnTo>
                    <a:pt x="118" y="82"/>
                  </a:lnTo>
                  <a:lnTo>
                    <a:pt x="101" y="91"/>
                  </a:lnTo>
                  <a:lnTo>
                    <a:pt x="83" y="98"/>
                  </a:lnTo>
                  <a:lnTo>
                    <a:pt x="59" y="110"/>
                  </a:lnTo>
                  <a:lnTo>
                    <a:pt x="38" y="128"/>
                  </a:lnTo>
                  <a:lnTo>
                    <a:pt x="20" y="148"/>
                  </a:lnTo>
                  <a:lnTo>
                    <a:pt x="6" y="175"/>
                  </a:lnTo>
                  <a:lnTo>
                    <a:pt x="0" y="201"/>
                  </a:lnTo>
                  <a:lnTo>
                    <a:pt x="0" y="229"/>
                  </a:lnTo>
                  <a:lnTo>
                    <a:pt x="2" y="244"/>
                  </a:lnTo>
                  <a:lnTo>
                    <a:pt x="6" y="259"/>
                  </a:lnTo>
                  <a:lnTo>
                    <a:pt x="13" y="272"/>
                  </a:lnTo>
                  <a:lnTo>
                    <a:pt x="23" y="285"/>
                  </a:lnTo>
                  <a:lnTo>
                    <a:pt x="41" y="304"/>
                  </a:lnTo>
                  <a:lnTo>
                    <a:pt x="61" y="318"/>
                  </a:lnTo>
                  <a:lnTo>
                    <a:pt x="81" y="325"/>
                  </a:lnTo>
                  <a:lnTo>
                    <a:pt x="101" y="328"/>
                  </a:lnTo>
                  <a:lnTo>
                    <a:pt x="121" y="326"/>
                  </a:lnTo>
                  <a:lnTo>
                    <a:pt x="141" y="321"/>
                  </a:lnTo>
                  <a:lnTo>
                    <a:pt x="160" y="312"/>
                  </a:lnTo>
                  <a:lnTo>
                    <a:pt x="180" y="299"/>
                  </a:lnTo>
                  <a:lnTo>
                    <a:pt x="163" y="282"/>
                  </a:lnTo>
                  <a:lnTo>
                    <a:pt x="147" y="271"/>
                  </a:lnTo>
                  <a:lnTo>
                    <a:pt x="147" y="269"/>
                  </a:lnTo>
                  <a:lnTo>
                    <a:pt x="147" y="271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6" name="Freeform 24"/>
            <p:cNvSpPr>
              <a:spLocks/>
            </p:cNvSpPr>
            <p:nvPr/>
          </p:nvSpPr>
          <p:spPr bwMode="auto">
            <a:xfrm>
              <a:off x="4874" y="3767"/>
              <a:ext cx="307" cy="193"/>
            </a:xfrm>
            <a:custGeom>
              <a:avLst/>
              <a:gdLst>
                <a:gd name="T0" fmla="*/ 261 w 307"/>
                <a:gd name="T1" fmla="*/ 140 h 193"/>
                <a:gd name="T2" fmla="*/ 270 w 307"/>
                <a:gd name="T3" fmla="*/ 109 h 193"/>
                <a:gd name="T4" fmla="*/ 263 w 307"/>
                <a:gd name="T5" fmla="*/ 84 h 193"/>
                <a:gd name="T6" fmla="*/ 248 w 307"/>
                <a:gd name="T7" fmla="*/ 63 h 193"/>
                <a:gd name="T8" fmla="*/ 223 w 307"/>
                <a:gd name="T9" fmla="*/ 49 h 193"/>
                <a:gd name="T10" fmla="*/ 198 w 307"/>
                <a:gd name="T11" fmla="*/ 44 h 193"/>
                <a:gd name="T12" fmla="*/ 177 w 307"/>
                <a:gd name="T13" fmla="*/ 52 h 193"/>
                <a:gd name="T14" fmla="*/ 158 w 307"/>
                <a:gd name="T15" fmla="*/ 75 h 193"/>
                <a:gd name="T16" fmla="*/ 155 w 307"/>
                <a:gd name="T17" fmla="*/ 103 h 193"/>
                <a:gd name="T18" fmla="*/ 162 w 307"/>
                <a:gd name="T19" fmla="*/ 119 h 193"/>
                <a:gd name="T20" fmla="*/ 179 w 307"/>
                <a:gd name="T21" fmla="*/ 128 h 193"/>
                <a:gd name="T22" fmla="*/ 188 w 307"/>
                <a:gd name="T23" fmla="*/ 140 h 193"/>
                <a:gd name="T24" fmla="*/ 177 w 307"/>
                <a:gd name="T25" fmla="*/ 159 h 193"/>
                <a:gd name="T26" fmla="*/ 161 w 307"/>
                <a:gd name="T27" fmla="*/ 168 h 193"/>
                <a:gd name="T28" fmla="*/ 144 w 307"/>
                <a:gd name="T29" fmla="*/ 163 h 193"/>
                <a:gd name="T30" fmla="*/ 133 w 307"/>
                <a:gd name="T31" fmla="*/ 166 h 193"/>
                <a:gd name="T32" fmla="*/ 122 w 307"/>
                <a:gd name="T33" fmla="*/ 181 h 193"/>
                <a:gd name="T34" fmla="*/ 107 w 307"/>
                <a:gd name="T35" fmla="*/ 186 h 193"/>
                <a:gd name="T36" fmla="*/ 92 w 307"/>
                <a:gd name="T37" fmla="*/ 178 h 193"/>
                <a:gd name="T38" fmla="*/ 79 w 307"/>
                <a:gd name="T39" fmla="*/ 180 h 193"/>
                <a:gd name="T40" fmla="*/ 54 w 307"/>
                <a:gd name="T41" fmla="*/ 191 h 193"/>
                <a:gd name="T42" fmla="*/ 28 w 307"/>
                <a:gd name="T43" fmla="*/ 191 h 193"/>
                <a:gd name="T44" fmla="*/ 6 w 307"/>
                <a:gd name="T45" fmla="*/ 177 h 193"/>
                <a:gd name="T46" fmla="*/ 14 w 307"/>
                <a:gd name="T47" fmla="*/ 168 h 193"/>
                <a:gd name="T48" fmla="*/ 40 w 307"/>
                <a:gd name="T49" fmla="*/ 162 h 193"/>
                <a:gd name="T50" fmla="*/ 65 w 307"/>
                <a:gd name="T51" fmla="*/ 141 h 193"/>
                <a:gd name="T52" fmla="*/ 84 w 307"/>
                <a:gd name="T53" fmla="*/ 110 h 193"/>
                <a:gd name="T54" fmla="*/ 102 w 307"/>
                <a:gd name="T55" fmla="*/ 65 h 193"/>
                <a:gd name="T56" fmla="*/ 139 w 307"/>
                <a:gd name="T57" fmla="*/ 22 h 193"/>
                <a:gd name="T58" fmla="*/ 188 w 307"/>
                <a:gd name="T59" fmla="*/ 0 h 193"/>
                <a:gd name="T60" fmla="*/ 228 w 307"/>
                <a:gd name="T61" fmla="*/ 3 h 193"/>
                <a:gd name="T62" fmla="*/ 253 w 307"/>
                <a:gd name="T63" fmla="*/ 15 h 193"/>
                <a:gd name="T64" fmla="*/ 283 w 307"/>
                <a:gd name="T65" fmla="*/ 44 h 193"/>
                <a:gd name="T66" fmla="*/ 304 w 307"/>
                <a:gd name="T67" fmla="*/ 87 h 193"/>
                <a:gd name="T68" fmla="*/ 305 w 307"/>
                <a:gd name="T69" fmla="*/ 130 h 193"/>
                <a:gd name="T70" fmla="*/ 292 w 307"/>
                <a:gd name="T71" fmla="*/ 172 h 193"/>
                <a:gd name="T72" fmla="*/ 263 w 307"/>
                <a:gd name="T73" fmla="*/ 175 h 193"/>
                <a:gd name="T74" fmla="*/ 250 w 307"/>
                <a:gd name="T75" fmla="*/ 158 h 1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7"/>
                <a:gd name="T115" fmla="*/ 0 h 193"/>
                <a:gd name="T116" fmla="*/ 307 w 307"/>
                <a:gd name="T117" fmla="*/ 193 h 1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7" h="193">
                  <a:moveTo>
                    <a:pt x="252" y="158"/>
                  </a:moveTo>
                  <a:lnTo>
                    <a:pt x="261" y="140"/>
                  </a:lnTo>
                  <a:lnTo>
                    <a:pt x="267" y="124"/>
                  </a:lnTo>
                  <a:lnTo>
                    <a:pt x="270" y="109"/>
                  </a:lnTo>
                  <a:lnTo>
                    <a:pt x="268" y="96"/>
                  </a:lnTo>
                  <a:lnTo>
                    <a:pt x="263" y="84"/>
                  </a:lnTo>
                  <a:lnTo>
                    <a:pt x="256" y="72"/>
                  </a:lnTo>
                  <a:lnTo>
                    <a:pt x="248" y="63"/>
                  </a:lnTo>
                  <a:lnTo>
                    <a:pt x="238" y="56"/>
                  </a:lnTo>
                  <a:lnTo>
                    <a:pt x="223" y="49"/>
                  </a:lnTo>
                  <a:lnTo>
                    <a:pt x="210" y="44"/>
                  </a:lnTo>
                  <a:lnTo>
                    <a:pt x="198" y="44"/>
                  </a:lnTo>
                  <a:lnTo>
                    <a:pt x="187" y="47"/>
                  </a:lnTo>
                  <a:lnTo>
                    <a:pt x="177" y="52"/>
                  </a:lnTo>
                  <a:lnTo>
                    <a:pt x="169" y="57"/>
                  </a:lnTo>
                  <a:lnTo>
                    <a:pt x="158" y="75"/>
                  </a:lnTo>
                  <a:lnTo>
                    <a:pt x="154" y="94"/>
                  </a:lnTo>
                  <a:lnTo>
                    <a:pt x="155" y="103"/>
                  </a:lnTo>
                  <a:lnTo>
                    <a:pt x="158" y="112"/>
                  </a:lnTo>
                  <a:lnTo>
                    <a:pt x="162" y="119"/>
                  </a:lnTo>
                  <a:lnTo>
                    <a:pt x="169" y="124"/>
                  </a:lnTo>
                  <a:lnTo>
                    <a:pt x="179" y="128"/>
                  </a:lnTo>
                  <a:lnTo>
                    <a:pt x="190" y="128"/>
                  </a:lnTo>
                  <a:lnTo>
                    <a:pt x="188" y="140"/>
                  </a:lnTo>
                  <a:lnTo>
                    <a:pt x="184" y="150"/>
                  </a:lnTo>
                  <a:lnTo>
                    <a:pt x="177" y="159"/>
                  </a:lnTo>
                  <a:lnTo>
                    <a:pt x="171" y="165"/>
                  </a:lnTo>
                  <a:lnTo>
                    <a:pt x="161" y="168"/>
                  </a:lnTo>
                  <a:lnTo>
                    <a:pt x="153" y="166"/>
                  </a:lnTo>
                  <a:lnTo>
                    <a:pt x="144" y="163"/>
                  </a:lnTo>
                  <a:lnTo>
                    <a:pt x="136" y="156"/>
                  </a:lnTo>
                  <a:lnTo>
                    <a:pt x="133" y="166"/>
                  </a:lnTo>
                  <a:lnTo>
                    <a:pt x="129" y="175"/>
                  </a:lnTo>
                  <a:lnTo>
                    <a:pt x="122" y="181"/>
                  </a:lnTo>
                  <a:lnTo>
                    <a:pt x="116" y="186"/>
                  </a:lnTo>
                  <a:lnTo>
                    <a:pt x="107" y="186"/>
                  </a:lnTo>
                  <a:lnTo>
                    <a:pt x="99" y="183"/>
                  </a:lnTo>
                  <a:lnTo>
                    <a:pt x="92" y="178"/>
                  </a:lnTo>
                  <a:lnTo>
                    <a:pt x="87" y="169"/>
                  </a:lnTo>
                  <a:lnTo>
                    <a:pt x="79" y="180"/>
                  </a:lnTo>
                  <a:lnTo>
                    <a:pt x="68" y="188"/>
                  </a:lnTo>
                  <a:lnTo>
                    <a:pt x="54" y="191"/>
                  </a:lnTo>
                  <a:lnTo>
                    <a:pt x="40" y="193"/>
                  </a:lnTo>
                  <a:lnTo>
                    <a:pt x="28" y="191"/>
                  </a:lnTo>
                  <a:lnTo>
                    <a:pt x="15" y="186"/>
                  </a:lnTo>
                  <a:lnTo>
                    <a:pt x="6" y="177"/>
                  </a:lnTo>
                  <a:lnTo>
                    <a:pt x="0" y="165"/>
                  </a:lnTo>
                  <a:lnTo>
                    <a:pt x="14" y="168"/>
                  </a:lnTo>
                  <a:lnTo>
                    <a:pt x="28" y="166"/>
                  </a:lnTo>
                  <a:lnTo>
                    <a:pt x="40" y="162"/>
                  </a:lnTo>
                  <a:lnTo>
                    <a:pt x="54" y="153"/>
                  </a:lnTo>
                  <a:lnTo>
                    <a:pt x="65" y="141"/>
                  </a:lnTo>
                  <a:lnTo>
                    <a:pt x="76" y="127"/>
                  </a:lnTo>
                  <a:lnTo>
                    <a:pt x="84" y="110"/>
                  </a:lnTo>
                  <a:lnTo>
                    <a:pt x="91" y="91"/>
                  </a:lnTo>
                  <a:lnTo>
                    <a:pt x="102" y="65"/>
                  </a:lnTo>
                  <a:lnTo>
                    <a:pt x="118" y="41"/>
                  </a:lnTo>
                  <a:lnTo>
                    <a:pt x="139" y="22"/>
                  </a:lnTo>
                  <a:lnTo>
                    <a:pt x="162" y="7"/>
                  </a:lnTo>
                  <a:lnTo>
                    <a:pt x="188" y="0"/>
                  </a:lnTo>
                  <a:lnTo>
                    <a:pt x="215" y="0"/>
                  </a:lnTo>
                  <a:lnTo>
                    <a:pt x="228" y="3"/>
                  </a:lnTo>
                  <a:lnTo>
                    <a:pt x="241" y="7"/>
                  </a:lnTo>
                  <a:lnTo>
                    <a:pt x="253" y="15"/>
                  </a:lnTo>
                  <a:lnTo>
                    <a:pt x="265" y="25"/>
                  </a:lnTo>
                  <a:lnTo>
                    <a:pt x="283" y="44"/>
                  </a:lnTo>
                  <a:lnTo>
                    <a:pt x="296" y="66"/>
                  </a:lnTo>
                  <a:lnTo>
                    <a:pt x="304" y="87"/>
                  </a:lnTo>
                  <a:lnTo>
                    <a:pt x="307" y="109"/>
                  </a:lnTo>
                  <a:lnTo>
                    <a:pt x="305" y="130"/>
                  </a:lnTo>
                  <a:lnTo>
                    <a:pt x="300" y="152"/>
                  </a:lnTo>
                  <a:lnTo>
                    <a:pt x="292" y="172"/>
                  </a:lnTo>
                  <a:lnTo>
                    <a:pt x="279" y="193"/>
                  </a:lnTo>
                  <a:lnTo>
                    <a:pt x="263" y="175"/>
                  </a:lnTo>
                  <a:lnTo>
                    <a:pt x="252" y="158"/>
                  </a:lnTo>
                  <a:lnTo>
                    <a:pt x="250" y="158"/>
                  </a:lnTo>
                  <a:lnTo>
                    <a:pt x="252" y="158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7" name="Freeform 25"/>
            <p:cNvSpPr>
              <a:spLocks/>
            </p:cNvSpPr>
            <p:nvPr/>
          </p:nvSpPr>
          <p:spPr bwMode="auto">
            <a:xfrm>
              <a:off x="357" y="3392"/>
              <a:ext cx="178" cy="328"/>
            </a:xfrm>
            <a:custGeom>
              <a:avLst/>
              <a:gdLst>
                <a:gd name="T0" fmla="*/ 48 w 178"/>
                <a:gd name="T1" fmla="*/ 281 h 328"/>
                <a:gd name="T2" fmla="*/ 78 w 178"/>
                <a:gd name="T3" fmla="*/ 290 h 328"/>
                <a:gd name="T4" fmla="*/ 103 w 178"/>
                <a:gd name="T5" fmla="*/ 282 h 328"/>
                <a:gd name="T6" fmla="*/ 122 w 178"/>
                <a:gd name="T7" fmla="*/ 265 h 328"/>
                <a:gd name="T8" fmla="*/ 136 w 178"/>
                <a:gd name="T9" fmla="*/ 238 h 328"/>
                <a:gd name="T10" fmla="*/ 139 w 178"/>
                <a:gd name="T11" fmla="*/ 212 h 328"/>
                <a:gd name="T12" fmla="*/ 132 w 178"/>
                <a:gd name="T13" fmla="*/ 190 h 328"/>
                <a:gd name="T14" fmla="*/ 108 w 178"/>
                <a:gd name="T15" fmla="*/ 170 h 328"/>
                <a:gd name="T16" fmla="*/ 82 w 178"/>
                <a:gd name="T17" fmla="*/ 166 h 328"/>
                <a:gd name="T18" fmla="*/ 67 w 178"/>
                <a:gd name="T19" fmla="*/ 175 h 328"/>
                <a:gd name="T20" fmla="*/ 59 w 178"/>
                <a:gd name="T21" fmla="*/ 193 h 328"/>
                <a:gd name="T22" fmla="*/ 48 w 178"/>
                <a:gd name="T23" fmla="*/ 203 h 328"/>
                <a:gd name="T24" fmla="*/ 31 w 178"/>
                <a:gd name="T25" fmla="*/ 191 h 328"/>
                <a:gd name="T26" fmla="*/ 23 w 178"/>
                <a:gd name="T27" fmla="*/ 173 h 328"/>
                <a:gd name="T28" fmla="*/ 26 w 178"/>
                <a:gd name="T29" fmla="*/ 154 h 328"/>
                <a:gd name="T30" fmla="*/ 23 w 178"/>
                <a:gd name="T31" fmla="*/ 144 h 328"/>
                <a:gd name="T32" fmla="*/ 9 w 178"/>
                <a:gd name="T33" fmla="*/ 132 h 328"/>
                <a:gd name="T34" fmla="*/ 7 w 178"/>
                <a:gd name="T35" fmla="*/ 115 h 328"/>
                <a:gd name="T36" fmla="*/ 13 w 178"/>
                <a:gd name="T37" fmla="*/ 100 h 328"/>
                <a:gd name="T38" fmla="*/ 12 w 178"/>
                <a:gd name="T39" fmla="*/ 85 h 328"/>
                <a:gd name="T40" fmla="*/ 0 w 178"/>
                <a:gd name="T41" fmla="*/ 60 h 328"/>
                <a:gd name="T42" fmla="*/ 1 w 178"/>
                <a:gd name="T43" fmla="*/ 31 h 328"/>
                <a:gd name="T44" fmla="*/ 15 w 178"/>
                <a:gd name="T45" fmla="*/ 7 h 328"/>
                <a:gd name="T46" fmla="*/ 23 w 178"/>
                <a:gd name="T47" fmla="*/ 14 h 328"/>
                <a:gd name="T48" fmla="*/ 29 w 178"/>
                <a:gd name="T49" fmla="*/ 44 h 328"/>
                <a:gd name="T50" fmla="*/ 48 w 178"/>
                <a:gd name="T51" fmla="*/ 70 h 328"/>
                <a:gd name="T52" fmla="*/ 77 w 178"/>
                <a:gd name="T53" fmla="*/ 91 h 328"/>
                <a:gd name="T54" fmla="*/ 119 w 178"/>
                <a:gd name="T55" fmla="*/ 110 h 328"/>
                <a:gd name="T56" fmla="*/ 158 w 178"/>
                <a:gd name="T57" fmla="*/ 148 h 328"/>
                <a:gd name="T58" fmla="*/ 178 w 178"/>
                <a:gd name="T59" fmla="*/ 201 h 328"/>
                <a:gd name="T60" fmla="*/ 176 w 178"/>
                <a:gd name="T61" fmla="*/ 244 h 328"/>
                <a:gd name="T62" fmla="*/ 165 w 178"/>
                <a:gd name="T63" fmla="*/ 272 h 328"/>
                <a:gd name="T64" fmla="*/ 137 w 178"/>
                <a:gd name="T65" fmla="*/ 304 h 328"/>
                <a:gd name="T66" fmla="*/ 99 w 178"/>
                <a:gd name="T67" fmla="*/ 325 h 328"/>
                <a:gd name="T68" fmla="*/ 57 w 178"/>
                <a:gd name="T69" fmla="*/ 326 h 328"/>
                <a:gd name="T70" fmla="*/ 19 w 178"/>
                <a:gd name="T71" fmla="*/ 312 h 328"/>
                <a:gd name="T72" fmla="*/ 16 w 178"/>
                <a:gd name="T73" fmla="*/ 282 h 328"/>
                <a:gd name="T74" fmla="*/ 31 w 178"/>
                <a:gd name="T75" fmla="*/ 269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"/>
                <a:gd name="T115" fmla="*/ 0 h 328"/>
                <a:gd name="T116" fmla="*/ 178 w 178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" h="328">
                  <a:moveTo>
                    <a:pt x="31" y="271"/>
                  </a:moveTo>
                  <a:lnTo>
                    <a:pt x="48" y="281"/>
                  </a:lnTo>
                  <a:lnTo>
                    <a:pt x="64" y="287"/>
                  </a:lnTo>
                  <a:lnTo>
                    <a:pt x="78" y="290"/>
                  </a:lnTo>
                  <a:lnTo>
                    <a:pt x="92" y="287"/>
                  </a:lnTo>
                  <a:lnTo>
                    <a:pt x="103" y="282"/>
                  </a:lnTo>
                  <a:lnTo>
                    <a:pt x="114" y="275"/>
                  </a:lnTo>
                  <a:lnTo>
                    <a:pt x="122" y="265"/>
                  </a:lnTo>
                  <a:lnTo>
                    <a:pt x="129" y="254"/>
                  </a:lnTo>
                  <a:lnTo>
                    <a:pt x="136" y="238"/>
                  </a:lnTo>
                  <a:lnTo>
                    <a:pt x="139" y="225"/>
                  </a:lnTo>
                  <a:lnTo>
                    <a:pt x="139" y="212"/>
                  </a:lnTo>
                  <a:lnTo>
                    <a:pt x="136" y="200"/>
                  </a:lnTo>
                  <a:lnTo>
                    <a:pt x="132" y="190"/>
                  </a:lnTo>
                  <a:lnTo>
                    <a:pt x="125" y="181"/>
                  </a:lnTo>
                  <a:lnTo>
                    <a:pt x="108" y="170"/>
                  </a:lnTo>
                  <a:lnTo>
                    <a:pt x="90" y="166"/>
                  </a:lnTo>
                  <a:lnTo>
                    <a:pt x="82" y="166"/>
                  </a:lnTo>
                  <a:lnTo>
                    <a:pt x="74" y="169"/>
                  </a:lnTo>
                  <a:lnTo>
                    <a:pt x="67" y="175"/>
                  </a:lnTo>
                  <a:lnTo>
                    <a:pt x="63" y="182"/>
                  </a:lnTo>
                  <a:lnTo>
                    <a:pt x="59" y="193"/>
                  </a:lnTo>
                  <a:lnTo>
                    <a:pt x="59" y="204"/>
                  </a:lnTo>
                  <a:lnTo>
                    <a:pt x="48" y="203"/>
                  </a:lnTo>
                  <a:lnTo>
                    <a:pt x="40" y="198"/>
                  </a:lnTo>
                  <a:lnTo>
                    <a:pt x="31" y="191"/>
                  </a:lnTo>
                  <a:lnTo>
                    <a:pt x="26" y="182"/>
                  </a:lnTo>
                  <a:lnTo>
                    <a:pt x="23" y="173"/>
                  </a:lnTo>
                  <a:lnTo>
                    <a:pt x="23" y="163"/>
                  </a:lnTo>
                  <a:lnTo>
                    <a:pt x="26" y="154"/>
                  </a:lnTo>
                  <a:lnTo>
                    <a:pt x="33" y="145"/>
                  </a:lnTo>
                  <a:lnTo>
                    <a:pt x="23" y="144"/>
                  </a:lnTo>
                  <a:lnTo>
                    <a:pt x="15" y="138"/>
                  </a:lnTo>
                  <a:lnTo>
                    <a:pt x="9" y="132"/>
                  </a:lnTo>
                  <a:lnTo>
                    <a:pt x="7" y="123"/>
                  </a:lnTo>
                  <a:lnTo>
                    <a:pt x="7" y="115"/>
                  </a:lnTo>
                  <a:lnTo>
                    <a:pt x="8" y="107"/>
                  </a:lnTo>
                  <a:lnTo>
                    <a:pt x="13" y="100"/>
                  </a:lnTo>
                  <a:lnTo>
                    <a:pt x="22" y="94"/>
                  </a:lnTo>
                  <a:lnTo>
                    <a:pt x="12" y="85"/>
                  </a:lnTo>
                  <a:lnTo>
                    <a:pt x="4" y="73"/>
                  </a:lnTo>
                  <a:lnTo>
                    <a:pt x="0" y="60"/>
                  </a:lnTo>
                  <a:lnTo>
                    <a:pt x="0" y="45"/>
                  </a:lnTo>
                  <a:lnTo>
                    <a:pt x="1" y="31"/>
                  </a:lnTo>
                  <a:lnTo>
                    <a:pt x="7" y="17"/>
                  </a:lnTo>
                  <a:lnTo>
                    <a:pt x="15" y="7"/>
                  </a:lnTo>
                  <a:lnTo>
                    <a:pt x="26" y="0"/>
                  </a:lnTo>
                  <a:lnTo>
                    <a:pt x="23" y="14"/>
                  </a:lnTo>
                  <a:lnTo>
                    <a:pt x="24" y="29"/>
                  </a:lnTo>
                  <a:lnTo>
                    <a:pt x="29" y="44"/>
                  </a:lnTo>
                  <a:lnTo>
                    <a:pt x="37" y="57"/>
                  </a:lnTo>
                  <a:lnTo>
                    <a:pt x="48" y="70"/>
                  </a:lnTo>
                  <a:lnTo>
                    <a:pt x="60" y="82"/>
                  </a:lnTo>
                  <a:lnTo>
                    <a:pt x="77" y="91"/>
                  </a:lnTo>
                  <a:lnTo>
                    <a:pt x="95" y="98"/>
                  </a:lnTo>
                  <a:lnTo>
                    <a:pt x="119" y="110"/>
                  </a:lnTo>
                  <a:lnTo>
                    <a:pt x="140" y="128"/>
                  </a:lnTo>
                  <a:lnTo>
                    <a:pt x="158" y="148"/>
                  </a:lnTo>
                  <a:lnTo>
                    <a:pt x="172" y="175"/>
                  </a:lnTo>
                  <a:lnTo>
                    <a:pt x="178" y="201"/>
                  </a:lnTo>
                  <a:lnTo>
                    <a:pt x="178" y="229"/>
                  </a:lnTo>
                  <a:lnTo>
                    <a:pt x="176" y="244"/>
                  </a:lnTo>
                  <a:lnTo>
                    <a:pt x="172" y="259"/>
                  </a:lnTo>
                  <a:lnTo>
                    <a:pt x="165" y="272"/>
                  </a:lnTo>
                  <a:lnTo>
                    <a:pt x="155" y="285"/>
                  </a:lnTo>
                  <a:lnTo>
                    <a:pt x="137" y="304"/>
                  </a:lnTo>
                  <a:lnTo>
                    <a:pt x="118" y="318"/>
                  </a:lnTo>
                  <a:lnTo>
                    <a:pt x="99" y="325"/>
                  </a:lnTo>
                  <a:lnTo>
                    <a:pt x="78" y="328"/>
                  </a:lnTo>
                  <a:lnTo>
                    <a:pt x="57" y="326"/>
                  </a:lnTo>
                  <a:lnTo>
                    <a:pt x="38" y="321"/>
                  </a:lnTo>
                  <a:lnTo>
                    <a:pt x="19" y="312"/>
                  </a:lnTo>
                  <a:lnTo>
                    <a:pt x="0" y="299"/>
                  </a:lnTo>
                  <a:lnTo>
                    <a:pt x="16" y="282"/>
                  </a:lnTo>
                  <a:lnTo>
                    <a:pt x="31" y="271"/>
                  </a:lnTo>
                  <a:lnTo>
                    <a:pt x="31" y="269"/>
                  </a:lnTo>
                  <a:lnTo>
                    <a:pt x="31" y="271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8" name="Freeform 26"/>
            <p:cNvSpPr>
              <a:spLocks/>
            </p:cNvSpPr>
            <p:nvPr/>
          </p:nvSpPr>
          <p:spPr bwMode="auto">
            <a:xfrm>
              <a:off x="581" y="3767"/>
              <a:ext cx="306" cy="193"/>
            </a:xfrm>
            <a:custGeom>
              <a:avLst/>
              <a:gdLst>
                <a:gd name="T0" fmla="*/ 44 w 306"/>
                <a:gd name="T1" fmla="*/ 140 h 193"/>
                <a:gd name="T2" fmla="*/ 37 w 306"/>
                <a:gd name="T3" fmla="*/ 109 h 193"/>
                <a:gd name="T4" fmla="*/ 42 w 306"/>
                <a:gd name="T5" fmla="*/ 84 h 193"/>
                <a:gd name="T6" fmla="*/ 59 w 306"/>
                <a:gd name="T7" fmla="*/ 63 h 193"/>
                <a:gd name="T8" fmla="*/ 84 w 306"/>
                <a:gd name="T9" fmla="*/ 49 h 193"/>
                <a:gd name="T10" fmla="*/ 108 w 306"/>
                <a:gd name="T11" fmla="*/ 44 h 193"/>
                <a:gd name="T12" fmla="*/ 129 w 306"/>
                <a:gd name="T13" fmla="*/ 52 h 193"/>
                <a:gd name="T14" fmla="*/ 147 w 306"/>
                <a:gd name="T15" fmla="*/ 75 h 193"/>
                <a:gd name="T16" fmla="*/ 150 w 306"/>
                <a:gd name="T17" fmla="*/ 103 h 193"/>
                <a:gd name="T18" fmla="*/ 143 w 306"/>
                <a:gd name="T19" fmla="*/ 119 h 193"/>
                <a:gd name="T20" fmla="*/ 126 w 306"/>
                <a:gd name="T21" fmla="*/ 128 h 193"/>
                <a:gd name="T22" fmla="*/ 117 w 306"/>
                <a:gd name="T23" fmla="*/ 140 h 193"/>
                <a:gd name="T24" fmla="*/ 128 w 306"/>
                <a:gd name="T25" fmla="*/ 159 h 193"/>
                <a:gd name="T26" fmla="*/ 144 w 306"/>
                <a:gd name="T27" fmla="*/ 168 h 193"/>
                <a:gd name="T28" fmla="*/ 161 w 306"/>
                <a:gd name="T29" fmla="*/ 163 h 193"/>
                <a:gd name="T30" fmla="*/ 172 w 306"/>
                <a:gd name="T31" fmla="*/ 166 h 193"/>
                <a:gd name="T32" fmla="*/ 183 w 306"/>
                <a:gd name="T33" fmla="*/ 181 h 193"/>
                <a:gd name="T34" fmla="*/ 199 w 306"/>
                <a:gd name="T35" fmla="*/ 186 h 193"/>
                <a:gd name="T36" fmla="*/ 214 w 306"/>
                <a:gd name="T37" fmla="*/ 178 h 193"/>
                <a:gd name="T38" fmla="*/ 228 w 306"/>
                <a:gd name="T39" fmla="*/ 180 h 193"/>
                <a:gd name="T40" fmla="*/ 251 w 306"/>
                <a:gd name="T41" fmla="*/ 191 h 193"/>
                <a:gd name="T42" fmla="*/ 279 w 306"/>
                <a:gd name="T43" fmla="*/ 191 h 193"/>
                <a:gd name="T44" fmla="*/ 299 w 306"/>
                <a:gd name="T45" fmla="*/ 177 h 193"/>
                <a:gd name="T46" fmla="*/ 292 w 306"/>
                <a:gd name="T47" fmla="*/ 168 h 193"/>
                <a:gd name="T48" fmla="*/ 266 w 306"/>
                <a:gd name="T49" fmla="*/ 162 h 193"/>
                <a:gd name="T50" fmla="*/ 242 w 306"/>
                <a:gd name="T51" fmla="*/ 141 h 193"/>
                <a:gd name="T52" fmla="*/ 221 w 306"/>
                <a:gd name="T53" fmla="*/ 110 h 193"/>
                <a:gd name="T54" fmla="*/ 203 w 306"/>
                <a:gd name="T55" fmla="*/ 65 h 193"/>
                <a:gd name="T56" fmla="*/ 166 w 306"/>
                <a:gd name="T57" fmla="*/ 22 h 193"/>
                <a:gd name="T58" fmla="*/ 117 w 306"/>
                <a:gd name="T59" fmla="*/ 0 h 193"/>
                <a:gd name="T60" fmla="*/ 78 w 306"/>
                <a:gd name="T61" fmla="*/ 3 h 193"/>
                <a:gd name="T62" fmla="*/ 52 w 306"/>
                <a:gd name="T63" fmla="*/ 15 h 193"/>
                <a:gd name="T64" fmla="*/ 22 w 306"/>
                <a:gd name="T65" fmla="*/ 44 h 193"/>
                <a:gd name="T66" fmla="*/ 2 w 306"/>
                <a:gd name="T67" fmla="*/ 87 h 193"/>
                <a:gd name="T68" fmla="*/ 1 w 306"/>
                <a:gd name="T69" fmla="*/ 130 h 193"/>
                <a:gd name="T70" fmla="*/ 15 w 306"/>
                <a:gd name="T71" fmla="*/ 172 h 193"/>
                <a:gd name="T72" fmla="*/ 44 w 306"/>
                <a:gd name="T73" fmla="*/ 175 h 193"/>
                <a:gd name="T74" fmla="*/ 53 w 306"/>
                <a:gd name="T75" fmla="*/ 158 h 1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6"/>
                <a:gd name="T115" fmla="*/ 0 h 193"/>
                <a:gd name="T116" fmla="*/ 306 w 306"/>
                <a:gd name="T117" fmla="*/ 193 h 1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6" h="193">
                  <a:moveTo>
                    <a:pt x="55" y="158"/>
                  </a:moveTo>
                  <a:lnTo>
                    <a:pt x="44" y="140"/>
                  </a:lnTo>
                  <a:lnTo>
                    <a:pt x="38" y="124"/>
                  </a:lnTo>
                  <a:lnTo>
                    <a:pt x="37" y="109"/>
                  </a:lnTo>
                  <a:lnTo>
                    <a:pt x="38" y="96"/>
                  </a:lnTo>
                  <a:lnTo>
                    <a:pt x="42" y="84"/>
                  </a:lnTo>
                  <a:lnTo>
                    <a:pt x="49" y="72"/>
                  </a:lnTo>
                  <a:lnTo>
                    <a:pt x="59" y="63"/>
                  </a:lnTo>
                  <a:lnTo>
                    <a:pt x="70" y="56"/>
                  </a:lnTo>
                  <a:lnTo>
                    <a:pt x="84" y="49"/>
                  </a:lnTo>
                  <a:lnTo>
                    <a:pt x="97" y="44"/>
                  </a:lnTo>
                  <a:lnTo>
                    <a:pt x="108" y="44"/>
                  </a:lnTo>
                  <a:lnTo>
                    <a:pt x="119" y="47"/>
                  </a:lnTo>
                  <a:lnTo>
                    <a:pt x="129" y="52"/>
                  </a:lnTo>
                  <a:lnTo>
                    <a:pt x="136" y="57"/>
                  </a:lnTo>
                  <a:lnTo>
                    <a:pt x="147" y="75"/>
                  </a:lnTo>
                  <a:lnTo>
                    <a:pt x="151" y="94"/>
                  </a:lnTo>
                  <a:lnTo>
                    <a:pt x="150" y="103"/>
                  </a:lnTo>
                  <a:lnTo>
                    <a:pt x="147" y="112"/>
                  </a:lnTo>
                  <a:lnTo>
                    <a:pt x="143" y="119"/>
                  </a:lnTo>
                  <a:lnTo>
                    <a:pt x="136" y="124"/>
                  </a:lnTo>
                  <a:lnTo>
                    <a:pt x="126" y="128"/>
                  </a:lnTo>
                  <a:lnTo>
                    <a:pt x="115" y="128"/>
                  </a:lnTo>
                  <a:lnTo>
                    <a:pt x="117" y="140"/>
                  </a:lnTo>
                  <a:lnTo>
                    <a:pt x="121" y="150"/>
                  </a:lnTo>
                  <a:lnTo>
                    <a:pt x="128" y="159"/>
                  </a:lnTo>
                  <a:lnTo>
                    <a:pt x="134" y="165"/>
                  </a:lnTo>
                  <a:lnTo>
                    <a:pt x="144" y="168"/>
                  </a:lnTo>
                  <a:lnTo>
                    <a:pt x="152" y="166"/>
                  </a:lnTo>
                  <a:lnTo>
                    <a:pt x="161" y="163"/>
                  </a:lnTo>
                  <a:lnTo>
                    <a:pt x="169" y="156"/>
                  </a:lnTo>
                  <a:lnTo>
                    <a:pt x="172" y="166"/>
                  </a:lnTo>
                  <a:lnTo>
                    <a:pt x="176" y="175"/>
                  </a:lnTo>
                  <a:lnTo>
                    <a:pt x="183" y="181"/>
                  </a:lnTo>
                  <a:lnTo>
                    <a:pt x="191" y="186"/>
                  </a:lnTo>
                  <a:lnTo>
                    <a:pt x="199" y="186"/>
                  </a:lnTo>
                  <a:lnTo>
                    <a:pt x="207" y="183"/>
                  </a:lnTo>
                  <a:lnTo>
                    <a:pt x="214" y="178"/>
                  </a:lnTo>
                  <a:lnTo>
                    <a:pt x="220" y="169"/>
                  </a:lnTo>
                  <a:lnTo>
                    <a:pt x="228" y="180"/>
                  </a:lnTo>
                  <a:lnTo>
                    <a:pt x="239" y="188"/>
                  </a:lnTo>
                  <a:lnTo>
                    <a:pt x="251" y="191"/>
                  </a:lnTo>
                  <a:lnTo>
                    <a:pt x="265" y="193"/>
                  </a:lnTo>
                  <a:lnTo>
                    <a:pt x="279" y="191"/>
                  </a:lnTo>
                  <a:lnTo>
                    <a:pt x="290" y="186"/>
                  </a:lnTo>
                  <a:lnTo>
                    <a:pt x="299" y="177"/>
                  </a:lnTo>
                  <a:lnTo>
                    <a:pt x="306" y="165"/>
                  </a:lnTo>
                  <a:lnTo>
                    <a:pt x="292" y="168"/>
                  </a:lnTo>
                  <a:lnTo>
                    <a:pt x="279" y="166"/>
                  </a:lnTo>
                  <a:lnTo>
                    <a:pt x="266" y="162"/>
                  </a:lnTo>
                  <a:lnTo>
                    <a:pt x="253" y="153"/>
                  </a:lnTo>
                  <a:lnTo>
                    <a:pt x="242" y="141"/>
                  </a:lnTo>
                  <a:lnTo>
                    <a:pt x="231" y="127"/>
                  </a:lnTo>
                  <a:lnTo>
                    <a:pt x="221" y="110"/>
                  </a:lnTo>
                  <a:lnTo>
                    <a:pt x="214" y="91"/>
                  </a:lnTo>
                  <a:lnTo>
                    <a:pt x="203" y="65"/>
                  </a:lnTo>
                  <a:lnTo>
                    <a:pt x="187" y="41"/>
                  </a:lnTo>
                  <a:lnTo>
                    <a:pt x="166" y="22"/>
                  </a:lnTo>
                  <a:lnTo>
                    <a:pt x="143" y="7"/>
                  </a:lnTo>
                  <a:lnTo>
                    <a:pt x="117" y="0"/>
                  </a:lnTo>
                  <a:lnTo>
                    <a:pt x="90" y="0"/>
                  </a:lnTo>
                  <a:lnTo>
                    <a:pt x="78" y="3"/>
                  </a:lnTo>
                  <a:lnTo>
                    <a:pt x="64" y="7"/>
                  </a:lnTo>
                  <a:lnTo>
                    <a:pt x="52" y="15"/>
                  </a:lnTo>
                  <a:lnTo>
                    <a:pt x="40" y="25"/>
                  </a:lnTo>
                  <a:lnTo>
                    <a:pt x="22" y="44"/>
                  </a:lnTo>
                  <a:lnTo>
                    <a:pt x="9" y="66"/>
                  </a:lnTo>
                  <a:lnTo>
                    <a:pt x="2" y="87"/>
                  </a:lnTo>
                  <a:lnTo>
                    <a:pt x="0" y="109"/>
                  </a:lnTo>
                  <a:lnTo>
                    <a:pt x="1" y="130"/>
                  </a:lnTo>
                  <a:lnTo>
                    <a:pt x="7" y="152"/>
                  </a:lnTo>
                  <a:lnTo>
                    <a:pt x="15" y="172"/>
                  </a:lnTo>
                  <a:lnTo>
                    <a:pt x="27" y="193"/>
                  </a:lnTo>
                  <a:lnTo>
                    <a:pt x="44" y="175"/>
                  </a:lnTo>
                  <a:lnTo>
                    <a:pt x="55" y="158"/>
                  </a:lnTo>
                  <a:lnTo>
                    <a:pt x="53" y="158"/>
                  </a:lnTo>
                  <a:lnTo>
                    <a:pt x="55" y="158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4" name="AutoShape 2" descr="data:image/jpeg;base64,/9j/4AAQSkZJRgABAQAAAQABAAD/2wCEAAkGBhQSERQUExMVFRMVGBgYFxcYGBwYGhgcGBkXFxgXFxkaHCYfFxsjGRoaIC8gJCgpLCwtHB4xNTAqNyYtLCkBCQoKDgwOGg8PGiwkHyQvLywvLiosLywvLDQ0LSwsLCwqLCwsLCwsLCw0LCwsLDQsLCwsLCksLCwsLCwpLCwsLP/AABEIAOEA4QMBIgACEQEDEQH/xAAcAAEAAgMBAQEAAAAAAAAAAAAABgcDBAUCCAH/xAA/EAACAQIEBAQEAwUHBAMBAAABAgMAEQQSITEFBhNBByJRYTJxgZEUQqEjUmKxwRZDU3KS0eEkM4LwFRfxsv/EABsBAAEFAQEAAAAAAAAAAAAAAAABAgMEBQYH/8QALxEAAgEDAwMBBwQDAQAAAAAAAQIAAwQREiExBUFRE2FxgZGh4fAUIrHxMkLBFf/aAAwDAQACEQMRAD8AvGlKUQilKUQilKUQilKUQilKUQilKUQisGNxyQo0kjBEXUk/+6n2rPVM+JvFZWxkkRdunHlypfy6opzW7nU61FVqemuZdsrU3VXRnHcyxIPEHAubDEKD/EGQfdgBXO8SOZWw8KRxkhpr+cdlFrhT6m41Gw+dU5Atz9L1vcV43LOsSOQRCmVbKFsL6XA00FhoBsKpG5LKR3m+vR0p1VcHKjkH6TocJ5nnwzq0chyg3KEkob73Xb6jWrS4L4g4XEFVzGORreVxYX9A2x122vVKyyjbawsPlbesbPrpUNOu9PaXbvp1G43Ox8j/AL5n0pSoR4X8wyYiF45HzmLLlJ1bK19Ce9iu/vU3rVRw66hOMr0WoVDTbkTFicSsal3YKqi5JNgPqaheO8XMMseZI5He+qEBLD1Laj7X+lQXxV440vEHhzeSEIqKDpmKqzNbbNdst/RRUanfzsvuaq1bhlOFm3Y9Mp1ED1Dz2H/ZfHKvO0GPDCO6yKLsjWvba4I0I/lUgr5w4JhsRgpRiIZLaFQQL/ELEMDcfL5D0rswc6YtWzjEyk7jMxK990PlsfS1KLoAbxrdGqOSUwB4MvalV5y74rK1lxYCk/3qjy/+a6lfmLj5VYMcgYAgggi4I1BB2IPcVZSorjKzIr21S3bTUGJ6pSlPleKUpRCKUpRCKUpRCKUpRCKUpRCKVhxmMSJGkkYKii5J7f7/ACqMN4nYPp5wXJuRky+bSxvvYA33J9fSms6ryZNToVKm6KT7hJbSubwXmGDFqWgkDZbZhsy3FxcH+e2h9K6VKCDuJGylThhgxVK+JULvi2l6EsaHyZnXyuUuMykbAgbHWwv30uqtDjnClxMEkLbOND6EaqfobVHVTWuJbsbn9NVDkeyfO0ekijsdPvpXqCMmQqw12HzI/ka947ClHsRZkJBB3BGhH0INbMmKR7MQwdPQgXHtcdqyZ3PtmtioiMoYEEDT7kfUaV4GrbWtvXZx2MhfJo4ugNyV0OZ9/LXMxWJFrLf3oMVTkT8w2NaIhkZlPYhip+6kGplwPxRnjMQmtJFqH3LgX+IMTckDs1727VBxYjXS1fka05KjJxIK9rSr7OM/zPGLnOJ4i0ja5mMjfcsB+qit3GYYq/z/AF/5rX4ThTHLIzgi9rXFrggMCL9iCNa6mInR1tezdr6a/wAqHOY22phFOO5+0kmF4deAXF7rt7W2qG4rCMumRgR7HW/86lnLHEiYyrbrpWvxfI5v39jtUjAFQRBGYOVMi40sDVr+E3F3eGSBjcQFch/hcvp72INvYiqtlCs/l2/n71ZHhAB/1RuMxMYt7APrb0ubfSi2OKmJV6uoNqSRxjHzlj0pStWcXFKUohFKUohFKUohFK/DUBw/jNhMv7VZFa2uUBl27G4O+moG497GYhYDmT+uZzFxxcJh3mYZrWAXbMx0Av2+fpeoXxLx1wUY8iTym+wUKNGAvdj3W7DTtY2vXD4z4s4biOEaBYZo5jlbzBSi5WB+MNfVbj4dz9ajdsKSJYtkFSsqHgkTBzDz9NjI2RlREBBAXNc7/Eb6/b+lRUXCgj8xP6V+Z9LdzW7w6QN00YfCwB+TeU/qRWQWLnLTvKVJKC6aYwJ64ZxuSCQSRHKy+g39QfUGp9w3xhjVR+LQqLC8iC49Lsm41/dvvsKr/inBniNtx2t3/wCa0yl1II2Iv8zvUiVGpGVrq0pXS7jfsZ9C8G47Bi4xLh5VkQgG6nUX7MN1O+h10rfr5k4BzQ/CcWs0ZPQlYCeIWIdV/dB2YBiQfXS9ia+i5oo8ZhgLt0plU3VipKsAbZlOxGhse9aiMHXInF16LUahptyJUfPhgbEmbDuJEkPnsDZXsL621zCzfc9xUd/CG/k+x/p61akHJ2E/AyXzrEc7ICfg8zBCBpmY6aEne1Qx+Up1jDgLIpNrob6+lt6zKykNnzvOn6b1CmaYpu2CPPcTiGSwAZNQLbabmsAK7aA/LQ/7V3v7MYolV6MgLmy3GUHS+7WA09al/LnhUi3fF2djsikgL82Fix+Vh86atF3OMS9X6hb0FyWz7BvKtTClmsASSbC2pPyHc1Z/J/hsI7TYsAkaiMnQb6ydjp+Xb1vUy4dy3hoDeKCNW/etc/Qm5FYeYeKxQgF/M26x33P7zD90ep+xNqtrQWmNTmc/edXaquikNI7+ZW/ijjc+JiKoQuUIGNxfUkEAjY3NvlUdfBAjWrBl5Umx6vLM2UnzR3FrkBsoA/LH5j7m9/eoRNGyMUZSGU2YHQgjtVVwWOsjmanSLkPR9PO4nOF4ydawy48sfaxFbGOkFreu9bHCOBmTPaOR8qm4QHQlTa/lPciowOwmu7BRqM5KSW0+9SPknHvHjoSl/MwRgATdWIDaD039rXrXw/K0rsVWGS4O2Q3HzNh/Sp/yR4fthpRPKbOAQqA3tmBBLHbY7CpKNNi4IEo311RSiwYg5HEnlKUrXnDxSlKIRSlKIRSlKIRXynxiHJNKliAski/6XYAfpX03x3j0WDhM0zZUGmmpYnZVHc7/AGr5t5p4gMRiZcRGgRZWzZL5rEjUk2G5ufmTUdSQ1SNpwpF3rr8rSorSRuQpky5GIJ1U/Dp6g/pXJYfevBPr9KiZdS4li2rmhUFQdpK5VCuNb632I2t61mm8r3Hf/wB/2Nc/hGNM/kbWRQWB7sBvf3H6j5XPVw8RcWuAy2t8tqzmUqcGd9bXCXFPWh2/idLF8wl1C5fmTsP964q6Jc6gkkep9z8+3tWxJK48py+l7Ej7qDWLHZEw5kLqbSfCgYnYD8ygaX7mjd+Y9itIZ4Ej3M4HTT97MbfK2v8ASrF8DOepL/gZfNEqs0T90tdijEn4LBiO4N+21UcclzS3vfQadlvrl+fr7n2rqcscPygSm4JuF/y6hj9dR/8AorRU+jT3nI1QeoXZ9Pjz7B3lq8486o1ooCOkgsgGxtpnPoOwB/rppcO8WBhYxHisO03RYBWQKrLv8YNgbHKAR9dd4mgsbgG4FyRofuPSmOm6rN1fNm3vre9UUqEOXO+Zsf8AkUxRKDnz+dpPpvG/AzxCwnimUqyjIrAMO181iOxvberF4Q0zxI8rpmdQ1kQrbMLgeZmuQCK+TeIcIaN1Ed26hsgGrZrgBbdzci3revoTiHObYeKHAwDrcQEUaOFAYRMEF7gEgv3y3sBqSBvpBxjX2nLVaTUnKPyJ652wuQ+XHYxZW1EaShVF9LkKoIB7DcnbuRx+NcKnw2EbETSsZndVTPZmUEXu5tq1lsB27+0o4DwFMKOvjJVM5GYs7iyE3JN2tdtD5vawsN414m8zwzrDFBNHKoJdzG6uAbZUBKk62LG3yqtUQlS7/AfneWLCj61wikd/4kDn5mnJBbETE30JkfQ76a6bmplgudYMScOuNhjYZSJJvMHJGbKfJrbQXGupvpVethAfKfW9buCwoa4uAR8+30qqKhXidg9qlTkYxwRsR8p74q2d3MYsuZmAveyg6C53sLa19AcCgRMNCsaGNMi2RviW4Bs38Q71RODjyszdSMMisRmV2F1I3BjII9jero5Q4+MVh0ZpI2mC/tAh21Khip1UNa+oFWbUjJmP1pW0qRnAncpSlX5zcUpSiEUpSiEVy+Ic04WDSXERKddCwJ0v2GvauH4k8PxT4cthnayg9SJd3XuRbVrD8vftroaEmnLa701mxIKlUocYl+cT8VcBCmZZusxNgkYufmb2AHuTXPw3jTgmtnWaO5tcqrAD1OVif0qjC1txW9xPl6WGNZJDEoZUcKJkMmWQXU9MHMAQb7UwOTI/WY8SyvFzGx4zBwz4aZJY4ZCJApuV6gCqzDdbMMuoHx1UDa7msZxBXY7ix9x6H1FYFn1t3FIRneNYFzmZ5EtvesecEXFvnXSh4S5FzYH0P9aw4XgMpYplAFyc5+HXWwI1J+lRCou+80FsLoKMod5k5UQnGRW7Nc+lgDmv7W0t32qQ4rzAyQsGUE/WxIJH22rkxYF8JHMb+eQCNGXzBVa+ck2GtYOD4joMYw142vuLFTbQi+mp07dqgqYc5E2elitbOy1AQD9D2m/+NkP5gB72t9b1y+LcYLjIpGW9yf3jt9v51JcdydLNgY8WksQizZCpexNyBmFtCQcwKmxGUmtnB4XD4ZLIA7MLOzKMzX3C5hovsNfnU9C3z+4yHqnVCCaKcdz5kQ4Lw1XjnkYAuoVUDai7klmPyRWPztUj4Xhg6kDykABR7DYVr4OBFeTp/CwF1tYqQSBptqCdvtXqKQo1xuKr3BOvBmn0OmvoeqOTPciMjEHc3v73rC+4F63Tis5BI2I+x/8ARW6eF55ECW8zKCPmQDVcDxN5iAN5wFxTRyKYzGkpGVZZNRBmZbyrvkcAfHYlRcjWxr0ee1wKGPhpPVY3mxsigySm9yI0e4jjJ18wLN3sa0uYcDIqX1UbPaxNrafS+/zqLCEk7b+pAH3OlaVt/hvOM6vgXB2+823kmxcvnZ5pGO7kux77m5qU8I4a0EeRhZrkn62rf8P+EohuWSRmsWCMGso/ISD9T9PSpFzjAuaMjykggr3sNb/raqtzWJbQOIdGqqt0Ae4Ikdhhu30rzJGVJtvXtcy6i32rG8pNVZ2+Jn6vlI/hP9K6HI/ERDjYnMpiQkBrAnMDZchA7E2Nzta/YVw5SL967HKXBTisXFGtgAQ7E/uoQW+pGn1qSmTqGJUulU0n1cYl/wBKUrZnn8UpSiEUpSiEVU3iV4YklsTg0vuZYV+5eMevqo+Y9DbNKQjMayhhgz5RjFd3j3NDYhY49RFHHEoU2IzRpkLg2vr6X0q5uZvDXCYwlypimO8kdhmP8akWb57+9RPH+DEUcbyPipCkas7AIoJCgsQDc2Om9jUekiVTRYbCVJ/8eZNRot7A23PtWLh2C873GqZRYj1J1/SpbFEphVAisFUXudR3J20rkz8NKNmU+VxY/Q6fYj9aSqpCbSz0yoouUDjbP9TbQ6E+lfuIbKq+gAZvmwuB89q1sBe7qTe63B/yn/Y1mm1AHcFW+YAsP11rJxgz0cMWXabWHxOoGgbb1+hr3LGJUOdlz5sqgA3BsTqbWsbC2vetWLgzSEOrNbNrr8Nxtr6GvM0OSQLm8xbUj2BuQD7n9KdjEaxJ5ExMMXJhulhxJIkchlaJAToFKGSw10zWNvUXBsK5HDpJZTYPpuQdQPduw+ddjB4mXCt+zxOIUOxzZJCpINgSBtm9/YbVLOYuX8KyRYjBstpBtKzyO8gb9q0iEgIVU5mYnUlRaxubqPhDg8Ti+q27iprKYmHCYeBMOyKc75bs/p/ET6/PsPrXCxcoFgO+v07Vocbxt2METv0myh7AAyEXItt5Sx/Sv3DxiJAGcsF7nX/xX0FVGX/Y95q9D9WmrIy4HMzCSwNeYcQ2dXN/KQQPkb/es4jBFxsdq5GMilR1aJ2YMSMpNwDYnvfTQ0iDJxNy6reinqEZHfE6hUMuUjQixHzFq5PD+U2xTZlHTgXeV9BYdx612YsVHDHmmIklP92vlUf5jSPhmM4qJVgsRCmfpA5VOoAVRsW3IvpodtKko6wdK9+85fqlwLzS1MEBe5n5JzLhsCvTwSCSXYzsLi/8Pr/KuzwrgbNhHxEzM88uoJuTYWtp2G5AA9PWoHw3A2nAnBVIn/aqdGup1jsdcxItbtqTtUj5g5lfEwKCuRCzDKNAApQIPsSfrbtU70hwO/JmJTqNSYOvIm3gWSTN5wMobbXUAm11BG9a+IXe1SblaOFcHsBmvc2Fza2ntXO4lDAMxR7b6G320NJUs2UArvOos+v03/bX2Pnt9pzuC8MOImSJWVWc2UsbC9ibEgHe33q6eUOSI8CC2YvMwsz7AC97IOw23107bVSww0scihVbOLOllJJt5gy232vcV9EYNyY0J3KqTpbUgHbtS2qjJJG4h1ms+FCN+0+JmpSlXpzcUpSiEUpSiEUpSiEVqcXhz4eZd80bj7qRW3X4y3FqIT544I2aBR9/51q46crBna58zfYsxP6C/wBq6GJwjcO/ZYkZHOYqB5gyjup2I/kamHKXh7HjIVnxBVoJEHTjRtbEEXdxsRe+UHQ7nS1JyuJQoh1qBl7HMrGKWzK24/mDvb6V24cAHVlzBXU3Um9iDr2BqK8d4NJgcVLhy4LRNa4NwwIDKbdrqRcaf1rs8MxfUQNGbEaMu5X213X0P9ay6tPRvO/sOoLcEpwfzib+PiMUjqsnpoucdh6qBWk4UWYkZjooGup7kneveI4g2pJ33rSSYOVYX8t9O1/3hUPM1DsAvefuLfzg/lWw+vf9a3o8VEuHnux6p6YVQNMt2ZmJHfyhQD2ZtDoV1osM0pdY1Z+kueQKCcqgFrtYG2gJpg8fBLh5SIjcPGL9TUgLKdsmgudu+npUirtkiUq1SmzennJznHumtgIs+IzbhVv9Tt+lbGGwZcOx+EAafUGsfBp7O9x8baa3tpYCu3wcDK6n1prHfEsUV/bqPckzmR4kqQBsdx7Gujwbl78ZKYFJBdWKkOEIZdb3KtcWvcAai+1r1q43BZDofKdv9qzcKlkjkSWIHPGwZfex7+x1B9jSKcMCY64Q1KTIO4nTXwGxgjJ68HUDaL5spW3xZsuhv2y/WrF8NeSn4fA4lZGmlYFsmoAUEKoYgFtydhufmZVg8R1I0exGdVax3GYA2P3rNWuEAOROCLtjSZD+afDWDHziWUlRkynIAr5uz5tQfKbWIOwqC8Y8GsRHEYcO6TXkaRWe8ZVcqqVY6qTcKRtex2q6qUFAZEVB5lAwcicVRDGMKdxrnjt2Fwc+o11+tdHhPg5jZmBxTxwJ3y2kk77WGUdu53+lXbSnYjBSUTlcB5agwiBYl1sMzsSztoASWJJF7XsLD0FdWlKWSRSlKIRSlKIRSlKISlub/FDH4aebDgovSdlEgQFip1QsGuuqkbCoknOMk4tNNKzsRc52HYC4CkAbAEAelS/x65XIMeNjBym0c1r6H+7c+g3Un/JVN9Sm7gyBlJ7yy+D848QwADRP+Jwz69OUs9vXI98yfqPa9WdyT4lxY89No2w8+4jcgh/XptpmI9CAba23t82YfiEifC5FbT8fnJXM7eRgw2BBBuCDbf0pciIpcbGSvxr4iZOLyLfSKOKMe11Mh/WSv3lLxcmwGBmw+XOwH/TMdRGWNmDAnVRfMAO9xsdI/wA58U/FYx8QAR1hExFrWYRIrWHpmVvtXDKXBHt/KiOzvmeWxzvI0jsXd2LOzG5Yk3JJ3vUu5HnjjYzTDyWdfW4CmRrD2CVDcLCXYKupY2FdHiGIu4ijIEcSst72zG3nPzO3/wC1FVXV+2OyQcgyzuc+FQ4eODERv1cPic2WRB5V0BVTcm9xfUm/la49IYeI+Zgih8rlVKk2YA2BUZbtfsNL1sjmTFS4WLDSyD8NCg/Ziy5gpzXdze7dgNhYWBNa3CeDT4nERDAK6yFQTlOXpkHKXZ/7u2+Ya6i2tQGkmdhNFep3TLpD8fP5yTYPmPG8OyQ5oFdv2ggRSzhm82XE2fNfX4WJa3yrl4XhMaPiesOg92PTVSuViQwGuYRxrm+Em9u99DZHCOHQ8PT8Nw+FZ8fl/bzDXK35yzsdPNeyXA9ddDUHEuKu7MjBk8xzhic5Ym5MpOpa97+9Oqb/ALVlAVWpvrB3nUeACxHf9fesvVAYkjQ6/KteJHjhzOt472Vrj/SRe4I9KyOtxp86zmGDPQLS6p3KakPvHiZHkjP733rGSBfSw+9YlXWsrMFFybfzPyFJjJlh3CKWJx75dHhxzQuLwwS6iSEBSo0uoFlYDsPyn3B9RUtr508OuZ+hxCI6hJG6bfJzYX0OzZT9K+i621O084D6iTFKUp0WKUpRCKUpRCKUpRCKUpRCKUpRCYcZg0lRo5FV0cEMrC4IO4IO9Ubzf4FTxuz4EiaLcRswEi/wgnyyD3JB+Z1N8UoiEZnyLj+BzQaTRtG1icrCzCxtqDt/WtVIiw2JUae4v6en8qvPxO8UMPhn6MUMWIxSaFnUMkJ3t6s+3lBFu5vpVI4rmXFSTnEPO5lLKxYnS6G6eX4bKdltYelNxIiuO8lvCPDbEvh3kETl7grFKpiLx2+NC35wxAKjcMLEnSophgULHJc7BXUlWzaEHUHb0rqyeI3EZHLHFTSMUKEDypY72jQBSf4rXrEuHkaMSOqtHm6YlBspcKZGVHJ87AC2l1uAATcXY5I4hpE7fL/IEkzCPDvG8oGWSVR+zhzGzHq3/bEai6i17gEgE1FuPcPhhxEkeHd5IkIVZGAGcgAMwtplLBre1tTUs5a43MUkwGDEg6lizRALJ5VsUDG9l1uSACNddbV0OZeQMNw+NUmxPWxDlSiWYZEGZmGjZcu9i1r62AN6ahzkxxG04PKHLv4yRnxEnTwmHXqYhxplUXIVd/OxB9Toe9hXe4l4qCGJ4OHYRMLDoDJtKR2J00Yi+pLMLnUHWtU8KaPh6OMSPwM0mZ0DIwLgAqmIdLFT5RZTpcbA2qOcQ4axe6tCwB2EqEk7kmx2v+mlPUbRjvjYToYLnrGxqIopGjvrliVVYne7NbMT8ydPSuXxjEyTSmWaQvM1gzHLc5FAGbLpsAL76b1rrHKmbUBnuGbMLkd1v6E7+uleIMPIuYiwNiCbi4B3A9z6j+tAAAxI8+2ZsWJP+42qublhfLmOpBHZtdvtXc5YifEnoxKXlAZlUEDMFFzqSBf/AN7VwMJj2iJBKsraMpOYEb2NWl4Z+GuITJjussTkP0UaJiLOhCuwLgldfhOpFjcVG9JX2lyzuKlu+qnIbIksb5Z4XiP7rKyN21GYa6Vy8Zi7uPY/oSCB/OvqObArJGEmVJRYZgygqTbU5Te1RrG+FPDpXLnD5STc5HdB3/KpsPoOwpy0VXiPr3FxXXS75Gcz5zZdA2x9f619O8lce/GYKKUqytlCsCCPMALlSfiU7hv63rxwzkLAwW6eGjuO7jqHa273t9KkAFSAYldEKxSlKdJIpSlEIpSlEIpSuJNznhVxQwplHVJA2OUMdVjZ9g5ANl/3F0JA5jlUtwJ26VrcR4gkETyytljjUsx9APbufbvXG5T52hx/UEasrR5bqxW5DZsp8rG3wm47aetGRnEUU2KlgNhJFSlKWMiof4o80tgsCxjNppT04z3W4JZx7hQbe5WphWDFYCOX/uRo9rgZlDb6Hcd6IT49lBuSb3O99T/zXmKDMbEj519AeKHIeEXh880OGVJks4aJbfmGbMBpky3v6b9qp/gvNaQpMHweHmmlVUSSRQBELZSQgXKSRrm0a41Jpu8iInHWXpghNCdCe9q3cPxKSVBHLiG6UC3hiJ0zFlUhRsPKWYk+nvW1zRyTNw8QGVo5EnTOkkTF0NrXXMQLmxBuNCDpXnkSAPxLBqdjPH+jXt+lIRtiINjJbwCfH8MwWIxQwyRGUxqJZVs9joFiiA0GoOZ7Dy7MbVG8W7hVl6skkskpzMzE5vJe5Hc3PrVg+NHOkM0YwcLZmSRXlcWKDKGHTB/M1yCbbWtve0LxcATD4aQlQb5r21sUe1zsfMpG99tr2ELkhlAO01rWmj0K2oZIG31nf5NxGDUdDFZDFi9J7tlUMl2jk0IyEMLXFt+1qluL8EuHYhA+GkkjBHlaOQSod9fNmv8ARhtVY8EhDC6IzOLFyouwJICkC19GI72OguN6n/JHHVwOKkixEyxpJGHbOcv7QySWYgnyu0WRiDY2KX11IlfU2MSSr0r0KAfXqPj88SLcweDuPwtzDbFRa/Bo4+cZP/8AJaoWnDMSz9IQzdTbII3zf6bXqwON86SYnFo7zsuHXEL0lVsiBEe+drasxVb3N7XNrVOObfEaPoKmDnjaeYhS6tmEK6ZnawNjrYaHudbWpwqKQT4ld+mVFZExuwz7vfI94c+DZRlxGPUEizJAfNY7hpe2n7mvv6VbHEeIxwRtLK4SNd2O3oPmSdABqa+dcHipOszROwnjOkuchi1zZiz6yKT2O4qZ86czpjsNhWWWDyozzRNIQUlyra6KCxyjq2sDY69rhq1wwOBLVXpnouilgQeSO0szhHM2GxV+hMjsL3W9nFvVGsw+orqV87Ph+r02jwpQqo0EmcsfzSA2zKTmWwAGX57TLkLi+JTGRxSTTvE8TMElubaqBYt5tGza3sQO2wEr6jpIjrrpnpU/VVtvB5lr1+E1wOdOaxgYAwXPK5KxJ2JALFmtqFUC5+g71TPGOPzYq5xEryXzHJcCMCwsFiBsNe5ubdyRTqlZae3eQ2fTat0NQ2XyZf8Ah8fHIWCSI5X4grBsvzsdKgnM3ip05ngw0YZ0LK0shOQMo8wVV8z2Om6i4NQvw645Fg8WGd0SGaLKzahVN1dQxI0I8yntfvWli8JB+KeETQyK5cpIHLK4kcst8pukgLWPYjXt5o2rMUysu0en0kuClY5GMjtmdjlrmTE4jiWHMuIlktdioORACrAL010IJZTc3Nh9auoGqn8L+lDiDh3jUSHMYpBbzZbZkf8AiAIIPcXuAQa8c4S4vEYucrmU4MjooAfKQ0Uiygg/tGdM5sASFVltqSXI2lM8yvcUDXuSgAQAfD8MmvOXPCYDpp0zJLIGKi4VVCkAs51IFzsASbGqz45z7iJup1JiAVKxxwlolzmwDFg3UcAk2BIva5UbV65+4xDi/wAPi0xERJiRJIQw6kRuXLBb+YXaxHbKNxe2hyY+FjxWbFKOk9rSH+7btm/gPr2Nux0jeoTU05wJctramlqawTU45Hj4S5W4wYMAZ2V5DFFmIGrvlXcn33J+ZqgsbMztIwKDrM0mgzasxZlUsb5QW3ve+u9sti8b8UcmKjXDNGcHEyrKRZuoDlzEH8oVWuLakqb6WvGOZBgmxZOGiiOGWReqy6581jIU9EVW2U6tfS261iH4PEjsFe33dM6hnnG3f7Sb8X5gXGcDmcECRUXMA2YgrKoEg2JU5cykgXHpUd8KP2WPZb36kCtckE6N7fDuTl7aX9TE2cQwTlLO/mjkkV/K6NmVgF/MpPSkB0tlAA9ZN4fRMnEowyFSYn32NmQXGn0O+1IH1VFMe1uKNrVHnBH57JddKUq7OdilKUQmtxLhyYiGSGVc0cisji5FwwsdRqPmKofxY8MfwZOKwy/9KxAdB/ck6C38BNgPQm3cWv3EYhY1Z3YKiglmY2AA1JJOwqnOeYsfxrKcLCzYAPaO5VOqRcGdlYg5Nwv33OiExMZlf8vxyTxsJEkxEMCFYYeowUTTsqoFVfMzWzvkXfISbC9c3B4CQzLHDHJ1tAFFzJmsASAACtzr7X3719DcmeHowoSTEOJZ0LMgUBIYS985iRQAWINi5FyLAWFTHIL3tr600jMMYlRx+D3S4VMXUPjivUAGoXJ5hCltyRoT3NuwFQzhHGYxh0VmuQLBDJkUGwys2nwi2ouNdbg619I1TPiH4MPLihNgUXLM37VCwURsTrIL/kO5AuQdgQbCOpS1AYl+zvP0zFtOc474kPbGxXDBgxHwqDdyT2Y37XGoAvr8PbPieNBgiuwACkZbZch6kjAKG+EAMBYDUADcAi4+W/DjDYXDxxlA7qLs5HxMdWPsL6AegFOd+Xc2FkbDwq04AtoC2W4zZAdC+W9ge9Qm1wOZrL1tmcZQfPj4yl8Lj1869VFUqTmKgi4IIFzsTYaan2rYx+MwxSIwXMt9VBD/AJmtbubL6/w+9c1XIAymUANdBY/H3y6asNLhvU6atV5cqcAhkw8MskKCYqC9hYZra2HbWo6dEPLV51F6GDsc54Pw323lJ+UWJZALanumtrMNDnHod9Pat3B8cjW93YiynKknmezRXW9msxC+m2luxuzivI+ExDiR4Vzj81tfr615xPIuFaN0CZCylQy2DLcWzL7ipBa47yo3XCwxo+sqHlXlv/5KVlzBFSxMeYlraLc3/LcbDQEkE7AWzy1yFh8E2aNfN3NQfl7kXFYXHQaWSEsc6nSS910UfCpTLcHW4tqADVuip6K4HGJmX9Y1Kmzlh+bSA+K+DJGFlDWCvJGfKGt1o9DYkDdLXJG9VZhcGojxLMjv5xaVR5QLSG7i2ZVbMLEi3lsbW1vTnrhZxHD8RGBdsmdP80ZEi2+ZW31qtPCiW+McWzRvEM+ml73X65S1/pUNRM1MeZes7j07QuOUYfHP4ZEWYZVkLRkFrasBc6HW1rLpbf1962MHxVFIHVAFmGbNY7X+G5svYC2p17eW6p/DzBNJ1OigbuQAL1s/2Lwv+Cv2pBae2TN13O2j6/aVHyxxOH8ckxcRwxKzFmlz6tYWJsLubNoBc3GhNy3vmnmnr4vETIGiRo0iUOti4jkViXU6C92GVr+XQjzVKObPCjNIZ8IwzG14nHl0AHkYape19jrXA4ZyFisRIqTxqkaMWJ0LuTr53/MNNvvQab40DjzEp3dsGNy5y2MBfHx7yLw4yMutpUQd72NjbtcgEE6C500udL1vxYzClperIrMQSrKQouxQhSuoFvNcgk2vVzQ8kYVVA6Smw9K9/wBjML/gr9qUWuO8Ruus3+n1+0oATIQT1I7LbQsMxBJtb1Pr/tWaPiSIDZ1v3yva2jLZPNq1jcn5jTWr5/sZhf8ABX7U/sZhf8FftSfpPbHHrzH/AE+v2lG8UmXEt0oiXZme7CTMWymR7hABZTcAD/ewkXhRhQ+MDrcqkYBNrDM2rAfKwHvbttVrYXlbDxsGSJQR3tW9FgUViwUBjualSgFIOZQuOpNVRkC4Bx38bzYpSlWJlRSlKISMczctSY3EQpI98AoLyRKbGSRSCiyd2j72Hca9jUljjCgAAAAWAGgAGgAHYV6pRCKUpRCKUpRCKUpRCaj8KiJJKLc76VsxxhRYCwFeqUQilKqnm/n7GCXExwusCwMyqRHnZ8uQXLMCqgl10A777AsdwgyZYt7d7htKSyOJ8bgw+TrypH1GypmNsx9vb32Fx604bxyDEGRYZUkMTZXCm+U+/wCuu2h9DVTeIyN+wxwdXE6KojaxZT09QineM3uRbQm/cWw+G+EkbHRyRxtCIUCSLmuXzJ5SRYWjIsw3uQCCbXqP1Dr04ln9JT/T+rr38Y754l2kVzeG8uQYckwxJHfsqgDXfQV0qVPM/MUqr+fOf8TFipMNAyRBMgz2DO2dA97v5UAzAbH1uKkGC59SPh2HxM+Z5JEUZUUZncJmew0AAsSToBUYqKSR4lprOqqI5H+XHmTClVHzL4h4t4g8ckWGRiwKI2ecBd2csAI76FQBc30NTzkPEyPgYDK7PJkGZmNySbnUnU2Btc66ULUDHAhWtKlBAz7Z7d5IKVpcY4xFhYmlmbKi/ck6BVHdidAK0OV+b4ccjGLMrobPG9g632JAJBB7EEjfuKfkZxK4psV1428zuUpWN51UgFgC2gBIBPy9aWMmSlKUQilKUQilKUQilKUQilKUQilKUQiuNxvm/C4RkSaUB3IAQAu3mNgxVQSq37n6Xrs1QD47q8STESMoWXEF8x2QKzxxBidsuRfbaoqj6ce2XLW29bUTwozt/EvPGcZgiOWWaKNiL2d1U29bEjStZ+asIAT+Kw+mv/dTt/5VSHNGJlXFTNOlmmc5D5H8o8iZGBNh0wB2vrWhMRYZilt8n1b62Fjrc2uKga5KnGJq0OjLVQP6g38b/CSTBc/z4jiGHklnMUOcnphunGFyscra+cm6glvU2ArJzFxBTisf0mRlchsyyALZ4IozcjQgZ3PfzADuc0ROOzkKxXyqqi9vhN/T0HzNZ4xYPbKBlAtmXbMjaW0btr7/ACFVvWJGD75rL0+mtTWpAGNOPjvNjHcVLtGC0TkQwpErWYKMiliCCAp6mYMLg+ulq7XLXMIw8uFcKoIkEMrJmCskoFwcxJOWTKQb2+Kw1JMfeMIVzopz+YAstmUg5fhGjX9D7WFe4MIkkkCRPnDSIGFrWKgOxtci2lr3/pdVYl8iJVoU0tSjHIAPH98/nu+jFa4vUf4TzvBicQYIg5tns9lyN0yqvazZhqwsSoB7E1t8ZxLQ4Cdx8UcEjD5rGzD9RVN8i8STC4mKWZikORos1maxBV/NYHQ37d+wvc3nqaWA8zmLe19alUqDcrjAE2vEfy8Um28yxE3FwBkC3766Ht2rxBjlXh+EmWRCYFlV4hIqyLnZGV1XMCbGMKQNbMd68c68cjxeMaWDMUyxKuZbZmTq+YKfNlswGo119r8GGMZhbJaxOpW1yMp1t6jY/wDNUmcB2xvmdJStGqW9IsdJXyP6m3N01xAmkCzRAgukbZwM2v7MgBc1tdfiOa9mva/eECPoxmEgxlQVI7gi4P2r53xAZIi9tCCi2ZdW76AG4vcdjqNTY1e/JOGMeBgRt1RR9gBVi2YnImV1mnTVlKnc8/Ccbn/iWFlaLh8vUM0rIUaMA9FmJWN3uRcHXy6krm20NQbCcPxfD8XKIZIjLHGskhIAQoWusQDtcIRclgb6AXvWpzJxIrxaadrnp4kaC18saiPQettR9a6HOHNMeOaJoI3iaJSryyWUsrFbJZc2gfK1yRbW29Neopye4ktva1F9OmASjAE+MyeT+JGHGBOJV06uS4gzqX6hOURlQb6PoTbbWqfm4mZZs+IXrPJduo4sG0byKxW6KCLDKRa2ljqNVcSoVtVAKjN8NzY3G5uD8vnrX65bKpkRow9vMwshHYBrWH3qF6rVN8cTRt7CjasVZhluM+PEurw+5jM8bwStmmw7Zbkgs6EkRu9vz2BDe4PrUtqq/CTBO80+KPwyEhfdczNfUDcm+3pVqVoUySozOUugi1mFPjMUpSnytFKUohFKUohFKUohFKUohFUzzhyq2GJXoSSQ5mKyR2byNI0gjkUqWUqXYXXysAl9iKuatXifDknhkie+SRWQ2NjZhY2PY1HUQOMGWrW5e3fUs+Zvxka36am7baW+pAF2trsP+bI4FyCP/j5MQI48TO6F4gbFWJGlvb0F+1q1Z/DvHxM6R9B0u2UlbZwwsC1h5SBsouL37G1T7w+4FJhMKIpDc5mY/Njc2HYX7VBRpFScianUr1ayqEfODxjA4lV+H0ayYroSRpLFIGMmZReNtbEaeRiwsUtt6W1tP/63wP8AgJ/pFd1OFRCQyBFDnc239/nW3VhE0jHMyriv6z6wNPsEi/8A9bYH/AT/AEitnAcjYSFw8cSqw2IAFd+lOxK+TMWJwyyIyMLq6lSPUMLEfY1Q/HuUsTg2yGN5EF8kqeYMCLDMu6Nl0Pb0q/a8vEG3APzqOpSWpzLlnfVLQkpjfzPnvC8uYnFNZMP0gQFvtawAzZddSBc67m/tVpcJ8McIsKCSJS4AuSBUxSEDYAfIV7pUpKnES5vKtyQXPHGJGYvDrBKQwhQEbHKKkcUQUBRsNq90qSVCcysefvDyV8Q2Kw1mz2LxklSGAAzowB3AFwe4vfWovgfDzGTNlZRHGdDrdiL3tewH6Ve1KhNBC2oiX16lcrT9INt9fnIhw7wywiIoaJSwtrYVITwWEx9MxqUtaxF63qVNKBJM18FgEhXLGoUegrYpSiJFKUohFKUohFKUohFKUohFKUohFKUohFKUohFKUohFKUohFKUohFKUohFKUohFKUohFKUohFKUohFKUohP/9k="/>
          <p:cNvSpPr>
            <a:spLocks noChangeAspect="1" noChangeArrowheads="1"/>
          </p:cNvSpPr>
          <p:nvPr/>
        </p:nvSpPr>
        <p:spPr bwMode="auto">
          <a:xfrm>
            <a:off x="9082088" y="-1039813"/>
            <a:ext cx="2143125" cy="214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050" name="AutoShape 2" descr="data:image/jpeg;base64,/9j/4AAQSkZJRgABAQAAAQABAAD/2wCEAAkGBhMSEBUUExITFRQWGRwaGRgXGB4cHBgfGiAbFxcXGxoZHCYeHhojHhgXHy8gJCcpLCwsFx8xNTAqNScrLCkBCQoKDgwOGg8PGiolHyQvLC01LCwsLDQsKSksLCwsKSwuLCwpKiw0LCwpLCwsLCwpKSwsKSwsLCksLCwsLCwsLP/AABEIAH8AqQMBIgACEQEDEQH/xAAcAAACAwEBAQEAAAAAAAAAAAAFBgMEBwIBAAj/xABFEAABAgQDBAYFCAgGAwAAAAABAhEAAwQhBRIxBkFRcRMiYYGR0QcyobHBI0JSU2JykuEUQ1SCk9Li8BUkM3OywkRjo//EABsBAAEFAQEAAAAAAAAAAAAAAAQAAQMFBgIH/8QALxEAAQQABAQEBAcAAAAAAAAAAQACAxEEEiExBRNBUSIycaFhsdHwBhRSgZHB8f/aAAwDAQACEQMRAD8A1zFNoEyFhKkqLh3Ddo38oil7WyDqVDmPKAe2qvl0/cHvVC6qZBLY2kWuSVpAxqUA6lgA+qb33x0nG5B/XS/xCEjEZr08rn8DAVU2HMISJWqoxGWdVoFy3WFxxHZEoq0H56fERmuMTHTJP2T8IGdJDOhF7pErXZdSlTsdC3hEmccRGaY1NLSvueUDZc05hzhGDXdOStaRPSQ4IjozRxHjGX49PPTfupiths49MjnC5GtWla1jp0/SHjHgqUksFJfmIybFqoCZNUoskEkk7gLk+yFrB/ShToqElUuYEO2dhbdmyu7e2OTEAdSlqVvhq0fTT+IeceGul/WI/EPOMlpKoT+tK64USQU3e5hmwbAVjMZgSkFLXYnnC5Q7rnNSdP06X9Yj8Q84+FdL+sR+IecKGIU9JLkTMgClpBAdTl92nbClTzpykEhICXDqKRbkTfw4xGQBpqp4ozKC6wAO6179JR9JPiI7SsHQiMDxfGVS1sF3FlNqHuIprxZaxeYsjnb2QM+YM0oq4w3BnTgEPHut8rcbkSf9SdLQ24qD+GsAqz0mUSPVUuZ9xJ96mEYx0oj3pRA5xLugVxH+HoW+dxPt9fmv0dJmhSQoaKAI77iO4RNhMYmzTLSVkoEsWI4AACHuD60Cx0jMj3N7EhKm1a5AnJ6R82UcdHPDvgERSn55HefKLe3w/wAwn/bH/JUKqxaDY3eEKIpqnS5JkpBWyAeqX11tpA9VHTn9d7R5RXnH/Jo+95wLUIkJ+CRKYq6mlqSh5gDBhp1tP774qDCkfXJ9nnFfFLypPI/CByRCJF7JEplrcOz5OuBlS19/bFZOCkF86S3OK+M6SvueUUZHrDnCJF7JyQjWJYUuZMKwUsw47u6IKPCZiJiVHKwPH8or40s9MrkPcI4wdRM5N7X3wtMyWlodt3TLTR1MwgMbO+5Sgn4xkdBSGbNSjTMbngNSfCN8wvBzULX0hJk5iCkuQv7LGzcYEYn6O5EieDICEBYY5lHqce0JNoEm1PhUsJYX040FV2KWKalXKSpblYUFAtuAUk72JBV2Ew10O0ikySjrKWbAm7A69r9kKWFBJC8pJyqKTYi44OHiaprTLICT1tX4Dz/OGjBIAK5nawyHJsiZlTPq1fh/KLa0FNKBlIJXw5wAG1E8ORNduwbu6GBeNzOgkrBusO5G46D2wVQATZaSFjuz5lgzEFRS/WCncP8AOB3hzA2llEC++HzaTEyqlKJhHWIsBvBe/LXwhPaKPEvZmLWLb8HikMYkl/ZQM0egR0oNHSAN0BrQZhstP9FiXS/BDe38o0KEf0Xh6e1supHznKjflDxFwPK30HyXmONFYmSv1O+aUNr8SEuckFAU6AfarshfVjks6yfd5QY26plKnIypJ6m77xhWVQr+grwg2NxyhCFGDWyzJzdH1XbLbxiorEKb6o+A845lSz+iqBSXChZuW6BipR4GJS4piUcqZ0no0FSTlvlHD2xXQqlO5Q8fOOK1PyErvgeBCJSJTBXokEIzFQ6vVZ9IqypFM4Zane2vlHmL6SvuRRpUfKJ5iETqlaKV1NIMxRVMKVWcd3KLGDYRLKukTMJCf7/OA2NkCctyAH+AjjBMQqCvLKVlRqQoWbeefKInyUaG6kETngkaV1KY8XxdA+SQkgizhWUB+DajthexasTTJSohM5aj9Ow4lRFy7t4xAqY53QGxReZJ5gDxhmt7qJjVRRtKqUFpyBSipSiomzqv6oFm5x5QYZV1YJQksT1lnqpJ4PwGjCJcKwtEyatShmy5WG4u4c+ENGL4hLk0qEk9ZyQlIvpYcBujm2t1caRTInPdljaSfgkurp/0ZK0FQKyoptowsojsdxD+unCZNO7MiWPFhr2CMnq8bC1gTApDm7iyR7yOUMOKYuuYUy+kzS0JSlxotgL23dnfA+InysIZ19kfgMHz5srhtuPv3VnEsT6WY79UWT8T3m8UzPEQAx0E7gLnTvilA6LetaGCl3UUswys6ZazLdioAkBtQWinS1W4mNK2dJly1JBOVCDbt495igaeWbmXKJOvUTf2Rbfk/ABayL+NDnF9aXp6Jy9GcnLSmx+b7n+MOEL+xayqQVG5zN3ABhaGCJHDKaCzsj+Y8v7kn+Ulbc1a0TpeUs6C9vtQtHGZvEeAhs20oDNmygCB1Fa9hT5wuL2emDen2+UFxXlFKM2pKbEFmStVipJG6BOM7YqppJmrAVcAAC5J0GttIN02FLEmYks6ma8L21Gxc6ppzLTlCswUlzZw4Y9xN4kcXAaJaoJhnpBrauoAk08vo0XWk/OH3zorgBw3w4jGjvloP98oFbObOopiJYBSohJOUllKYBRHAONIIHCJpVaWouTYDtgSCd0hPZF4iDlNb3KKVteEhDy0qdL8uzSIKetQVD5AC+o3dukFZ+zGZCFzV9GEIuGc2ud7QLUhWfKlKkoJDOHIBvc6P3R27E27LH4j99VFGwOPjNBB8apQuqmEuEiwY6lgxvueC+DmVohBBSm5J8YqYlIaYvVgW07o6wpLGZrZBiSNtOs7lKSUupvQLmdNpspZCwWLX8N8Z/X1ykzmUHA0HPfzMNGITMso3uWHiQPjCzjKgmahRBLB245TaHcdLXMepTFSol0kgKmKPSLuodvzUJHYNTAGvrjNXmNtwHARQm1q50wrWX4DcOwRJGfmJc/Md/kt/wAMw4ijsf73K4qaVKwyg8c0dCJaWBJD7790Sx63bEeY1SsuSzPzKGbv1U8tEF9m8L6aaSSlIQHdRsSbAc9TAVEM+CU2WUDvVc/D2QRhWZ5BfTVVnGMRyMMa3dp/O/smmmwoiUsZkEqADg27bxXTgMzin8UeLDUyftLfwEUxF8aXnxK0HZOkMunZQvmJ1fhBqAuyA/yqeZg1AT/MUwSbt87yT2K/6woKnKf1leJh521lpJk5yQOvfuSfhCyqgkfW+7ygmIW1MQrmzFGucmYMxAsMzm3LthppsLlIUwJUsB+som2js++K0tQpqIKk5VMAXO97E21jjZhBVmnLU6l9o3alu4BuyKnE4l7nEA0BopWt0QOtnSJNWoJClPLzDggvlCXe99Rui/VbToTKT0ICZhbN1bJ466wF2wL4pISCBmlrHZq5PN38I8XgKz89BiSLDPkA1OVdveXGzqVLitco5SpEsqUHzXdu8sO4RHSYrMUtKSQxPARYr8JWsIYp6qWN/wAogpMHmJWkkBgXN4sooBFo1RGyuqzF5iZikjKwLC3hAzH8bWKdbLyKOikAAu7sHBtx7Hi1iFKpM1SlD1ict/b/AHxhT2oqXUlA3BzzOns98V+Mxb2v5bD6rQcI4e2Y55RY6ffsg2I19RORlVULIBBZk6jS4SD7YHqkTCbrBTyPmYtGORAf5iTutI7hOEcbyV6Ej+15TymETRwkR2lLkDiYhJsqwYwRtobBVzgtUpZKJU0vo17brPwiFFRNScqpaieGUg+DRp+CS2Uo/RQfdFNI0i4OFaWi1gRxWZji5p3SvQ0MxeV5U1CSQCooLB9bw+S5NOzBUwDkI5UhqZP2l+4RVlJvE0MDYbrqh8bxGTF5c9af2jVXJlZJaVTCkMSOq5IO8xWNJJ+v8UnzjzGR8oB9FCR7HihlMElVxWi7KoalR2ufbBeB2z6GppQ+zBGAHeYpwlXb6W8uUeCz7QfKEZaY0PbNQElClJzBMwOOIYiEHGdraSQQldMokhxlbi2pIgiLypVZTDUY1Ll4WAorUQA4QnMps24b21Z3aAWC+kmhkZiQom7FiFHgkAhg++8KVbt8SFpkyAhKnuVFw4ZxlZj3wo1c5Rdebri78T9Ivqe2AThw5zie6IIaGiino42amsVMmuhRDSkt1ACSSgK43J7SrugqkGFSlxSXNZL9Yj1VWflDbhS0Kk3KjMSWLmza5iWgvmNjbZ0AXDInSvDW7lEMTJyyrn1Ihw+arpEuos93JaFfFsamTJhZasgskAsABozQNKzvJ8TAruIC/CFpIvw49wBe8D0H+J9qJ2ZRN2ez7hCHiU4rmrVxJbkLD3RxmPE+MctFTqXFxNkrUYfCthFD0UBTHwETHD5k7qSklSyHABA0IJuSIgVsvXI/8ef3Aq/4vBEcJeLCHxXEGYaQMcOl7qRIizh6flpfYoHwv8IjoNm8QX6siY3/ALBk/wCTGGLCtj6tKwqYhIYGyVPrErMLJmGmiEm4vAYnAGjRr1rTZM9FiqyiYo5eqnhvPwiEYyTrLln9384lp8LmCRMTlOZRFuwG8U/8Imj9Wvwi8ddLBklFqrEAlEv5NBzAlmsN1ojpa5ClhPQIDmI8Wo1ugBCiAgaA98eYPSq6ZLggC+h3R1ra51VqtrpXSKBlBRBZ31a0VZ8yWU9WWUqtfM/O0VZoUVEsbl/GPZCCVJHEtDWmJWnYchpMscEj3RZjmWlgBwEdRXnUrpA9s5b0iuwpPtA+MYltzTkCUpiPWTdxwPnG9Y8gmmmtqEv+HrfCMh2vqjUoTLUoWVmcAOCxHxiZlZCkN1m5MQ1SuorlDHTYAmZUokoUQBeao/NS4tYesWIA7YY/8XpJE1UtNHLJSWJyv7VExwXsGjjSLiw8svkaSgVFh0pKZcxILmWkl1EgEhyWJ5xzMxYlGVDjOb7uoLAfvEKPJogxsrnzlqSooQonqPYA7rMGiOTTkG+VgAAAG0txgSeZjhQV5gOFzxyh0jdP2VjpI+CiTH2SO5GEVM5Q6FCSDYOQL79TALGF5pq1WIxDMOzO/bZcFZj4Kjo4PWAkGWm1vWHnFmVgNWUlZlJCQW9ca8olOGl7INvGMId319/BdYGCZpPAe8w5Yso5pY4Sx7XgPs1hyUZzPUUktly35vaGjEJMkrGaYUqCUhgHtuOkW+EjLYtd1kOL4hk+JLmGxQFofgj9KDewJ9kVBVL+mrxMH8MppQUopm5uqX6ug4xV/wANlbp6IKo0qjouRVzBTg5lOper3YDSIJOITcwGddyN8FKjDx0UtHSIYElyWB5RFSYQy0nPLIBGirwjabVeYniU1M1QStQAYW5B4mw7EppEwqUSEoJ3a7jHNVhS1zFKBSxUT60WKXCpiZMwMMygAL7nvD6pa2h6ccnfSB5pHlFjC5y51VKCmsRoGsLxErBZo+Yf774KbG0p/SFEhsgPibeccONAlNqnaPo+j6AF2qON1iJVPMXMLJCS/a9gB2klo/P+M4yQooQc01TC12J0bieHOP0JieFSqiUZU6WmZLVqlQt2HsPbGdzvQ4ZVUZtJUIloLNLmS84TxCS78jqOMOHUFKwNO5pKcnLQUwBZU9fWP2lfyp05vxgEMxdSi6lFye0xrNX6IpMxZWqpnZj2JbsADaDg8Rn0QS/2mZ+BMAOiedepWowXEMHDQLqrbQ/RZUY9BMaifQ6j9qX/AAx/NHCvQ4l7VSu+WP54j5D+ytRxrBfr9j9FmbQxbI4jLlrAmTEI65IzKCdw4mGs+h8ftZ/h/wBcUqv0IdIXNYzafJf1wRhmOjkDiFW8U4lhsRhiyN1mx0Pf0QufiUoqLTZep+enjzi6MQl/opAmS/8AUHzhw5x4n0CjfW//AC/riQegOX+2L/hJ/miz5oWQVKVPSVDrJZ+Ii7i8wGcq40SNewRKn0CyN9XN7kI/OJZfoJphrUz+4IH/AFhc0LmlxhamROP2PfFImDUv0I0g1n1Z/fQPciJ0ehmiH62r/ige5EPzglSHYmTllBtEP4mOcEHywLaOfAQaT6JKQfrastb/AFzpw00i1T+jOkQXSqpf/fX5wjMEqSmLl2gjMJTTJ3Zln2CGKX6PKRO6d/HmfzRaTsdTAAZZhCdAZqzrzVC5wTUkfpFDefEw5bGUuWSVnVZ9g/sxclbL0yTaW/NSj7zBKTJShISkAAaAaRw+UOFBIBdx9H0fRAul/9k="/>
          <p:cNvSpPr>
            <a:spLocks noChangeAspect="1" noChangeArrowheads="1"/>
          </p:cNvSpPr>
          <p:nvPr/>
        </p:nvSpPr>
        <p:spPr bwMode="auto">
          <a:xfrm>
            <a:off x="9017000" y="-592138"/>
            <a:ext cx="1609725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2052" name="AutoShape 4" descr="data:image/jpeg;base64,/9j/4AAQSkZJRgABAQAAAQABAAD/2wCEAAkGBhMSEBUUExITFRQWGRwaGRgXGB4cHBgfGiAbFxcXGxoZHCYeHhojHhgXHy8gJCcpLCwsFx8xNTAqNScrLCkBCQoKDgwOGg8PGiolHyQvLC01LCwsLDQsKSksLCwsKSwuLCwpKiw0LCwpLCwsLCwpKSwsKSwsLCksLCwsLCwsLP/AABEIAH8AqQMBIgACEQEDEQH/xAAcAAACAwEBAQEAAAAAAAAAAAAFBgMEBwIBAAj/xABFEAABAgQDBAYFCAgGAwAAAAABAhEAAwQhBRIxBkFRcRMiYYGR0QcyobHBI0JSU2JykuEUQ1SCk9Li8BUkM3OywkRjo//EABsBAAEFAQEAAAAAAAAAAAAAAAQAAQMFBgIH/8QALxEAAQQABAQEBAcAAAAAAAAAAQACAxEEEiExBRNBUSIycaFhsdHwBhRSgZHB8f/aAAwDAQACEQMRAD8A1zFNoEyFhKkqLh3Ddo38oil7WyDqVDmPKAe2qvl0/cHvVC6qZBLY2kWuSVpAxqUA6lgA+qb33x0nG5B/XS/xCEjEZr08rn8DAVU2HMISJWqoxGWdVoFy3WFxxHZEoq0H56fERmuMTHTJP2T8IGdJDOhF7pErXZdSlTsdC3hEmccRGaY1NLSvueUDZc05hzhGDXdOStaRPSQ4IjozRxHjGX49PPTfupiths49MjnC5GtWla1jp0/SHjHgqUksFJfmIybFqoCZNUoskEkk7gLk+yFrB/ShToqElUuYEO2dhbdmyu7e2OTEAdSlqVvhq0fTT+IeceGul/WI/EPOMlpKoT+tK64USQU3e5hmwbAVjMZgSkFLXYnnC5Q7rnNSdP06X9Yj8Q84+FdL+sR+IecKGIU9JLkTMgClpBAdTl92nbClTzpykEhICXDqKRbkTfw4xGQBpqp4ozKC6wAO6179JR9JPiI7SsHQiMDxfGVS1sF3FlNqHuIprxZaxeYsjnb2QM+YM0oq4w3BnTgEPHut8rcbkSf9SdLQ24qD+GsAqz0mUSPVUuZ9xJ96mEYx0oj3pRA5xLugVxH+HoW+dxPt9fmv0dJmhSQoaKAI77iO4RNhMYmzTLSVkoEsWI4AACHuD60Cx0jMj3N7EhKm1a5AnJ6R82UcdHPDvgERSn55HefKLe3w/wAwn/bH/JUKqxaDY3eEKIpqnS5JkpBWyAeqX11tpA9VHTn9d7R5RXnH/Jo+95wLUIkJ+CRKYq6mlqSh5gDBhp1tP774qDCkfXJ9nnFfFLypPI/CByRCJF7JEplrcOz5OuBlS19/bFZOCkF86S3OK+M6SvueUUZHrDnCJF7JyQjWJYUuZMKwUsw47u6IKPCZiJiVHKwPH8or40s9MrkPcI4wdRM5N7X3wtMyWlodt3TLTR1MwgMbO+5Sgn4xkdBSGbNSjTMbngNSfCN8wvBzULX0hJk5iCkuQv7LGzcYEYn6O5EieDICEBYY5lHqce0JNoEm1PhUsJYX040FV2KWKalXKSpblYUFAtuAUk72JBV2Ew10O0ikySjrKWbAm7A69r9kKWFBJC8pJyqKTYi44OHiaprTLICT1tX4Dz/OGjBIAK5nawyHJsiZlTPq1fh/KLa0FNKBlIJXw5wAG1E8ORNduwbu6GBeNzOgkrBusO5G46D2wVQATZaSFjuz5lgzEFRS/WCncP8AOB3hzA2llEC++HzaTEyqlKJhHWIsBvBe/LXwhPaKPEvZmLWLb8HikMYkl/ZQM0egR0oNHSAN0BrQZhstP9FiXS/BDe38o0KEf0Xh6e1supHznKjflDxFwPK30HyXmONFYmSv1O+aUNr8SEuckFAU6AfarshfVjks6yfd5QY26plKnIypJ6m77xhWVQr+grwg2NxyhCFGDWyzJzdH1XbLbxiorEKb6o+A845lSz+iqBSXChZuW6BipR4GJS4piUcqZ0no0FSTlvlHD2xXQqlO5Q8fOOK1PyErvgeBCJSJTBXokEIzFQ6vVZ9IqypFM4Zane2vlHmL6SvuRRpUfKJ5iETqlaKV1NIMxRVMKVWcd3KLGDYRLKukTMJCf7/OA2NkCctyAH+AjjBMQqCvLKVlRqQoWbeefKInyUaG6kETngkaV1KY8XxdA+SQkgizhWUB+DajthexasTTJSohM5aj9Ow4lRFy7t4xAqY53QGxReZJ5gDxhmt7qJjVRRtKqUFpyBSipSiomzqv6oFm5x5QYZV1YJQksT1lnqpJ4PwGjCJcKwtEyatShmy5WG4u4c+ENGL4hLk0qEk9ZyQlIvpYcBujm2t1caRTInPdljaSfgkurp/0ZK0FQKyoptowsojsdxD+unCZNO7MiWPFhr2CMnq8bC1gTApDm7iyR7yOUMOKYuuYUy+kzS0JSlxotgL23dnfA+InysIZ19kfgMHz5srhtuPv3VnEsT6WY79UWT8T3m8UzPEQAx0E7gLnTvilA6LetaGCl3UUswys6ZazLdioAkBtQWinS1W4mNK2dJly1JBOVCDbt495igaeWbmXKJOvUTf2Rbfk/ABayL+NDnF9aXp6Jy9GcnLSmx+b7n+MOEL+xayqQVG5zN3ABhaGCJHDKaCzsj+Y8v7kn+Ulbc1a0TpeUs6C9vtQtHGZvEeAhs20oDNmygCB1Fa9hT5wuL2emDen2+UFxXlFKM2pKbEFmStVipJG6BOM7YqppJmrAVcAAC5J0GttIN02FLEmYks6ma8L21Gxc6ppzLTlCswUlzZw4Y9xN4kcXAaJaoJhnpBrauoAk08vo0XWk/OH3zorgBw3w4jGjvloP98oFbObOopiJYBSohJOUllKYBRHAONIIHCJpVaWouTYDtgSCd0hPZF4iDlNb3KKVteEhDy0qdL8uzSIKetQVD5AC+o3dukFZ+zGZCFzV9GEIuGc2ud7QLUhWfKlKkoJDOHIBvc6P3R27E27LH4j99VFGwOPjNBB8apQuqmEuEiwY6lgxvueC+DmVohBBSm5J8YqYlIaYvVgW07o6wpLGZrZBiSNtOs7lKSUupvQLmdNpspZCwWLX8N8Z/X1ykzmUHA0HPfzMNGITMso3uWHiQPjCzjKgmahRBLB245TaHcdLXMepTFSol0kgKmKPSLuodvzUJHYNTAGvrjNXmNtwHARQm1q50wrWX4DcOwRJGfmJc/Md/kt/wAMw4ijsf73K4qaVKwyg8c0dCJaWBJD7790Sx63bEeY1SsuSzPzKGbv1U8tEF9m8L6aaSSlIQHdRsSbAc9TAVEM+CU2WUDvVc/D2QRhWZ5BfTVVnGMRyMMa3dp/O/smmmwoiUsZkEqADg27bxXTgMzin8UeLDUyftLfwEUxF8aXnxK0HZOkMunZQvmJ1fhBqAuyA/yqeZg1AT/MUwSbt87yT2K/6woKnKf1leJh521lpJk5yQOvfuSfhCyqgkfW+7ygmIW1MQrmzFGucmYMxAsMzm3LthppsLlIUwJUsB+som2js++K0tQpqIKk5VMAXO97E21jjZhBVmnLU6l9o3alu4BuyKnE4l7nEA0BopWt0QOtnSJNWoJClPLzDggvlCXe99Rui/VbToTKT0ICZhbN1bJ466wF2wL4pISCBmlrHZq5PN38I8XgKz89BiSLDPkA1OVdveXGzqVLitco5SpEsqUHzXdu8sO4RHSYrMUtKSQxPARYr8JWsIYp6qWN/wAogpMHmJWkkBgXN4sooBFo1RGyuqzF5iZikjKwLC3hAzH8bWKdbLyKOikAAu7sHBtx7Hi1iFKpM1SlD1ict/b/AHxhT2oqXUlA3BzzOns98V+Mxb2v5bD6rQcI4e2Y55RY6ffsg2I19RORlVULIBBZk6jS4SD7YHqkTCbrBTyPmYtGORAf5iTutI7hOEcbyV6Ej+15TymETRwkR2lLkDiYhJsqwYwRtobBVzgtUpZKJU0vo17brPwiFFRNScqpaieGUg+DRp+CS2Uo/RQfdFNI0i4OFaWi1gRxWZji5p3SvQ0MxeV5U1CSQCooLB9bw+S5NOzBUwDkI5UhqZP2l+4RVlJvE0MDYbrqh8bxGTF5c9af2jVXJlZJaVTCkMSOq5IO8xWNJJ+v8UnzjzGR8oB9FCR7HihlMElVxWi7KoalR2ufbBeB2z6GppQ+zBGAHeYpwlXb6W8uUeCz7QfKEZaY0PbNQElClJzBMwOOIYiEHGdraSQQldMokhxlbi2pIgiLypVZTDUY1Ll4WAorUQA4QnMps24b21Z3aAWC+kmhkZiQom7FiFHgkAhg++8KVbt8SFpkyAhKnuVFw4ZxlZj3wo1c5Rdebri78T9Ivqe2AThw5zie6IIaGiino42amsVMmuhRDSkt1ACSSgK43J7SrugqkGFSlxSXNZL9Yj1VWflDbhS0Kk3KjMSWLmza5iWgvmNjbZ0AXDInSvDW7lEMTJyyrn1Ihw+arpEuos93JaFfFsamTJhZasgskAsABozQNKzvJ8TAruIC/CFpIvw49wBe8D0H+J9qJ2ZRN2ez7hCHiU4rmrVxJbkLD3RxmPE+MctFTqXFxNkrUYfCthFD0UBTHwETHD5k7qSklSyHABA0IJuSIgVsvXI/8ef3Aq/4vBEcJeLCHxXEGYaQMcOl7qRIizh6flpfYoHwv8IjoNm8QX6siY3/ALBk/wCTGGLCtj6tKwqYhIYGyVPrErMLJmGmiEm4vAYnAGjRr1rTZM9FiqyiYo5eqnhvPwiEYyTrLln9384lp8LmCRMTlOZRFuwG8U/8Imj9Wvwi8ddLBklFqrEAlEv5NBzAlmsN1ojpa5ClhPQIDmI8Wo1ugBCiAgaA98eYPSq6ZLggC+h3R1ra51VqtrpXSKBlBRBZ31a0VZ8yWU9WWUqtfM/O0VZoUVEsbl/GPZCCVJHEtDWmJWnYchpMscEj3RZjmWlgBwEdRXnUrpA9s5b0iuwpPtA+MYltzTkCUpiPWTdxwPnG9Y8gmmmtqEv+HrfCMh2vqjUoTLUoWVmcAOCxHxiZlZCkN1m5MQ1SuorlDHTYAmZUokoUQBeao/NS4tYesWIA7YY/8XpJE1UtNHLJSWJyv7VExwXsGjjSLiw8svkaSgVFh0pKZcxILmWkl1EgEhyWJ5xzMxYlGVDjOb7uoLAfvEKPJogxsrnzlqSooQonqPYA7rMGiOTTkG+VgAAAG0txgSeZjhQV5gOFzxyh0jdP2VjpI+CiTH2SO5GEVM5Q6FCSDYOQL79TALGF5pq1WIxDMOzO/bZcFZj4Kjo4PWAkGWm1vWHnFmVgNWUlZlJCQW9ca8olOGl7INvGMId319/BdYGCZpPAe8w5Yso5pY4Sx7XgPs1hyUZzPUUktly35vaGjEJMkrGaYUqCUhgHtuOkW+EjLYtd1kOL4hk+JLmGxQFofgj9KDewJ9kVBVL+mrxMH8MppQUopm5uqX6ug4xV/wANlbp6IKo0qjouRVzBTg5lOper3YDSIJOITcwGddyN8FKjDx0UtHSIYElyWB5RFSYQy0nPLIBGirwjabVeYniU1M1QStQAYW5B4mw7EppEwqUSEoJ3a7jHNVhS1zFKBSxUT60WKXCpiZMwMMygAL7nvD6pa2h6ccnfSB5pHlFjC5y51VKCmsRoGsLxErBZo+Yf774KbG0p/SFEhsgPibeccONAlNqnaPo+j6AF2qON1iJVPMXMLJCS/a9gB2klo/P+M4yQooQc01TC12J0bieHOP0JieFSqiUZU6WmZLVqlQt2HsPbGdzvQ4ZVUZtJUIloLNLmS84TxCS78jqOMOHUFKwNO5pKcnLQUwBZU9fWP2lfyp05vxgEMxdSi6lFye0xrNX6IpMxZWqpnZj2JbsADaDg8Rn0QS/2mZ+BMAOiedepWowXEMHDQLqrbQ/RZUY9BMaifQ6j9qX/AAx/NHCvQ4l7VSu+WP54j5D+ytRxrBfr9j9FmbQxbI4jLlrAmTEI65IzKCdw4mGs+h8ftZ/h/wBcUqv0IdIXNYzafJf1wRhmOjkDiFW8U4lhsRhiyN1mx0Pf0QufiUoqLTZep+enjzi6MQl/opAmS/8AUHzhw5x4n0CjfW//AC/riQegOX+2L/hJ/miz5oWQVKVPSVDrJZ+Ii7i8wGcq40SNewRKn0CyN9XN7kI/OJZfoJphrUz+4IH/AFhc0LmlxhamROP2PfFImDUv0I0g1n1Z/fQPciJ0ehmiH62r/ige5EPzglSHYmTllBtEP4mOcEHywLaOfAQaT6JKQfrastb/AFzpw00i1T+jOkQXSqpf/fX5wjMEqSmLl2gjMJTTJ3Zln2CGKX6PKRO6d/HmfzRaTsdTAAZZhCdAZqzrzVC5wTUkfpFDefEw5bGUuWSVnVZ9g/sxclbL0yTaW/NSj7zBKTJShISkAAaAaRw+UOFBIBdx9H0fRAul/9k="/>
          <p:cNvSpPr>
            <a:spLocks noChangeAspect="1" noChangeArrowheads="1"/>
          </p:cNvSpPr>
          <p:nvPr/>
        </p:nvSpPr>
        <p:spPr bwMode="auto">
          <a:xfrm>
            <a:off x="9017000" y="-592138"/>
            <a:ext cx="1609725" cy="12096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6" name="Rectangle 5"/>
          <p:cNvSpPr/>
          <p:nvPr/>
        </p:nvSpPr>
        <p:spPr>
          <a:xfrm>
            <a:off x="848938" y="1103317"/>
            <a:ext cx="7772809" cy="554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Low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ar-SA" sz="2800" dirty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مراعاة التحديات التي أسفر عنها البحث </a:t>
            </a:r>
            <a:r>
              <a:rPr lang="ar-SA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الحالي عند </a:t>
            </a:r>
            <a:r>
              <a:rPr lang="ar-SA" sz="2800" dirty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تصميم أو وَضْعِ استراتيجيات تدريسية تعتمد علي استخدام التعلم الإلكتروني بمعاهد تعليم اللغة العربية لغير الناطقين بها، من قِبَلِ أعضاء هيئة التدريس في مقررات دراسية </a:t>
            </a:r>
            <a:r>
              <a:rPr lang="ar-SA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مختلفة.</a:t>
            </a:r>
            <a:endParaRPr lang="en-US" sz="2000" dirty="0"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 algn="justLow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ar-SA" sz="2800" dirty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معالجة التشريعات و اللوائح </a:t>
            </a:r>
            <a:r>
              <a:rPr lang="ar-SA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الجامعيةالخاصة </a:t>
            </a:r>
            <a:r>
              <a:rPr lang="ar-SA" sz="2800" dirty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بالدعم اللوجستي </a:t>
            </a:r>
            <a:r>
              <a:rPr lang="ar-SA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الموجَّه </a:t>
            </a:r>
            <a:r>
              <a:rPr lang="ar-SA" sz="2800" dirty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للتعلم الإلكتروني بمعاهد تعليم اللغة العربية لغير الناطقين بها </a:t>
            </a:r>
            <a:r>
              <a:rPr lang="ar-SA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.</a:t>
            </a:r>
          </a:p>
          <a:p>
            <a:pPr marL="342900" indent="-342900" algn="justLow" rtl="1">
              <a:lnSpc>
                <a:spcPct val="115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ar-SA" sz="2800" dirty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وضع نماذج وتصورات لاستراتيجيات تدريسية تعتمد علي استخدام التعلُّم الإلكتروني بمعاهد تعليم اللغة العربية لغير الناطقين بها، وتوظيفه من قبل أعضاء هيئة التدريس في البرامج اللغوية المُقررة.</a:t>
            </a:r>
          </a:p>
          <a:p>
            <a:pPr marL="342900" indent="-342900" algn="justLow" rtl="1">
              <a:lnSpc>
                <a:spcPct val="115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ar-SA" sz="2800" dirty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تبنيِّ  وزارة التعليم العالي بالمملكة مشروعاً وطنيًا تدريبياً لأعضاء هيئة التدريس بمعاهد تعليم اللغة العربية لغير الناطقين بها،تدربهم خلاله على استخدام التعلم الإلكتروني في البرامج والمقررات اللغوية المرتبطة بتخصصاتهم </a:t>
            </a:r>
            <a:r>
              <a:rPr lang="ar-SA" sz="2800" dirty="0" smtClean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.</a:t>
            </a:r>
            <a:endParaRPr lang="ar-SA" sz="2800" dirty="0">
              <a:latin typeface="Calibri" panose="020F0502020204030204" pitchFamily="34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664372" y="414015"/>
            <a:ext cx="3888136" cy="6892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800" b="1" dirty="0" smtClean="0">
                <a:solidFill>
                  <a:schemeClr val="bg1"/>
                </a:solidFill>
              </a:rPr>
              <a:t>توصيات الدراسة</a:t>
            </a:r>
            <a:endParaRPr lang="ar-SA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44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93640" y="1532907"/>
            <a:ext cx="8153400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15000"/>
              </a:lnSpc>
              <a:tabLst>
                <a:tab pos="457200" algn="l"/>
              </a:tabLst>
            </a:pPr>
            <a:r>
              <a:rPr lang="ar-SA" sz="3200" dirty="0" smtClean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5- تنمية </a:t>
            </a:r>
            <a:r>
              <a:rPr lang="ar-SA" sz="3200" dirty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الوعي التربوي لدي أعضاء هيئة التدريس بمعاهد تعليم اللغة العربية لغير </a:t>
            </a:r>
            <a:r>
              <a:rPr lang="ar-SA" sz="4400" dirty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الناطقين</a:t>
            </a:r>
            <a:r>
              <a:rPr lang="ar-SA" sz="3200" dirty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 بها باستراتيجيات،  وصِيَغِ التعلم الإلكتروني؛ من خلال إنشاء وحدات للتَّعلُّم الإلكتروني ؛نَشْرًا للوعي به ،و تقليلاً - في الوقت نفسه- من  التخوف منه داخل فصول تعليم اللغة العربية لغير الناطقين </a:t>
            </a:r>
            <a:r>
              <a:rPr lang="ar-SA" sz="3200" dirty="0" smtClean="0">
                <a:latin typeface="Calibri" panose="020F0502020204030204" pitchFamily="34" charset="0"/>
                <a:ea typeface="Times New Roman" panose="02020603050405020304" pitchFamily="18" charset="0"/>
                <a:cs typeface="Traditional Arabic" panose="02020603050405020304" pitchFamily="18" charset="-78"/>
              </a:rPr>
              <a:t>بها.</a:t>
            </a:r>
            <a:endParaRPr lang="en-US" sz="3200" dirty="0">
              <a:latin typeface="Calibri" panose="020F0502020204030204" pitchFamily="34" charset="0"/>
              <a:ea typeface="Times New Roman" panose="02020603050405020304" pitchFamily="18" charset="0"/>
              <a:cs typeface="Traditional Arabic" panose="02020603050405020304" pitchFamily="18" charset="-78"/>
            </a:endParaRP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19063" y="107950"/>
            <a:ext cx="8980487" cy="6673850"/>
            <a:chOff x="289" y="336"/>
            <a:chExt cx="5183" cy="3696"/>
          </a:xfrm>
        </p:grpSpPr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5078" y="336"/>
              <a:ext cx="394" cy="424"/>
            </a:xfrm>
            <a:custGeom>
              <a:avLst/>
              <a:gdLst>
                <a:gd name="T0" fmla="*/ 288 w 394"/>
                <a:gd name="T1" fmla="*/ 418 h 424"/>
                <a:gd name="T2" fmla="*/ 230 w 394"/>
                <a:gd name="T3" fmla="*/ 419 h 424"/>
                <a:gd name="T4" fmla="*/ 177 w 394"/>
                <a:gd name="T5" fmla="*/ 380 h 424"/>
                <a:gd name="T6" fmla="*/ 156 w 394"/>
                <a:gd name="T7" fmla="*/ 339 h 424"/>
                <a:gd name="T8" fmla="*/ 160 w 394"/>
                <a:gd name="T9" fmla="*/ 269 h 424"/>
                <a:gd name="T10" fmla="*/ 213 w 394"/>
                <a:gd name="T11" fmla="*/ 205 h 424"/>
                <a:gd name="T12" fmla="*/ 272 w 394"/>
                <a:gd name="T13" fmla="*/ 175 h 424"/>
                <a:gd name="T14" fmla="*/ 303 w 394"/>
                <a:gd name="T15" fmla="*/ 137 h 424"/>
                <a:gd name="T16" fmla="*/ 306 w 394"/>
                <a:gd name="T17" fmla="*/ 94 h 424"/>
                <a:gd name="T18" fmla="*/ 331 w 394"/>
                <a:gd name="T19" fmla="*/ 124 h 424"/>
                <a:gd name="T20" fmla="*/ 328 w 394"/>
                <a:gd name="T21" fmla="*/ 166 h 424"/>
                <a:gd name="T22" fmla="*/ 318 w 394"/>
                <a:gd name="T23" fmla="*/ 193 h 424"/>
                <a:gd name="T24" fmla="*/ 325 w 394"/>
                <a:gd name="T25" fmla="*/ 219 h 424"/>
                <a:gd name="T26" fmla="*/ 309 w 394"/>
                <a:gd name="T27" fmla="*/ 238 h 424"/>
                <a:gd name="T28" fmla="*/ 309 w 394"/>
                <a:gd name="T29" fmla="*/ 259 h 424"/>
                <a:gd name="T30" fmla="*/ 301 w 394"/>
                <a:gd name="T31" fmla="*/ 286 h 424"/>
                <a:gd name="T32" fmla="*/ 273 w 394"/>
                <a:gd name="T33" fmla="*/ 299 h 424"/>
                <a:gd name="T34" fmla="*/ 265 w 394"/>
                <a:gd name="T35" fmla="*/ 269 h 424"/>
                <a:gd name="T36" fmla="*/ 241 w 394"/>
                <a:gd name="T37" fmla="*/ 261 h 424"/>
                <a:gd name="T38" fmla="*/ 202 w 394"/>
                <a:gd name="T39" fmla="*/ 284 h 424"/>
                <a:gd name="T40" fmla="*/ 195 w 394"/>
                <a:gd name="T41" fmla="*/ 318 h 424"/>
                <a:gd name="T42" fmla="*/ 210 w 394"/>
                <a:gd name="T43" fmla="*/ 358 h 424"/>
                <a:gd name="T44" fmla="*/ 239 w 394"/>
                <a:gd name="T45" fmla="*/ 380 h 424"/>
                <a:gd name="T46" fmla="*/ 279 w 394"/>
                <a:gd name="T47" fmla="*/ 378 h 424"/>
                <a:gd name="T48" fmla="*/ 327 w 394"/>
                <a:gd name="T49" fmla="*/ 341 h 424"/>
                <a:gd name="T50" fmla="*/ 338 w 394"/>
                <a:gd name="T51" fmla="*/ 322 h 424"/>
                <a:gd name="T52" fmla="*/ 349 w 394"/>
                <a:gd name="T53" fmla="*/ 272 h 424"/>
                <a:gd name="T54" fmla="*/ 354 w 394"/>
                <a:gd name="T55" fmla="*/ 41 h 424"/>
                <a:gd name="T56" fmla="*/ 181 w 394"/>
                <a:gd name="T57" fmla="*/ 47 h 424"/>
                <a:gd name="T58" fmla="*/ 105 w 394"/>
                <a:gd name="T59" fmla="*/ 56 h 424"/>
                <a:gd name="T60" fmla="*/ 79 w 394"/>
                <a:gd name="T61" fmla="*/ 71 h 424"/>
                <a:gd name="T62" fmla="*/ 48 w 394"/>
                <a:gd name="T63" fmla="*/ 107 h 424"/>
                <a:gd name="T64" fmla="*/ 38 w 394"/>
                <a:gd name="T65" fmla="*/ 152 h 424"/>
                <a:gd name="T66" fmla="*/ 52 w 394"/>
                <a:gd name="T67" fmla="*/ 187 h 424"/>
                <a:gd name="T68" fmla="*/ 96 w 394"/>
                <a:gd name="T69" fmla="*/ 213 h 424"/>
                <a:gd name="T70" fmla="*/ 129 w 394"/>
                <a:gd name="T71" fmla="*/ 208 h 424"/>
                <a:gd name="T72" fmla="*/ 148 w 394"/>
                <a:gd name="T73" fmla="*/ 184 h 424"/>
                <a:gd name="T74" fmla="*/ 148 w 394"/>
                <a:gd name="T75" fmla="*/ 146 h 424"/>
                <a:gd name="T76" fmla="*/ 126 w 394"/>
                <a:gd name="T77" fmla="*/ 130 h 424"/>
                <a:gd name="T78" fmla="*/ 121 w 394"/>
                <a:gd name="T79" fmla="*/ 109 h 424"/>
                <a:gd name="T80" fmla="*/ 144 w 394"/>
                <a:gd name="T81" fmla="*/ 91 h 424"/>
                <a:gd name="T82" fmla="*/ 170 w 394"/>
                <a:gd name="T83" fmla="*/ 102 h 424"/>
                <a:gd name="T84" fmla="*/ 184 w 394"/>
                <a:gd name="T85" fmla="*/ 77 h 424"/>
                <a:gd name="T86" fmla="*/ 207 w 394"/>
                <a:gd name="T87" fmla="*/ 77 h 424"/>
                <a:gd name="T88" fmla="*/ 226 w 394"/>
                <a:gd name="T89" fmla="*/ 79 h 424"/>
                <a:gd name="T90" fmla="*/ 265 w 394"/>
                <a:gd name="T91" fmla="*/ 66 h 424"/>
                <a:gd name="T92" fmla="*/ 301 w 394"/>
                <a:gd name="T93" fmla="*/ 82 h 424"/>
                <a:gd name="T94" fmla="*/ 279 w 394"/>
                <a:gd name="T95" fmla="*/ 93 h 424"/>
                <a:gd name="T96" fmla="*/ 240 w 394"/>
                <a:gd name="T97" fmla="*/ 118 h 424"/>
                <a:gd name="T98" fmla="*/ 215 w 394"/>
                <a:gd name="T99" fmla="*/ 166 h 424"/>
                <a:gd name="T100" fmla="*/ 167 w 394"/>
                <a:gd name="T101" fmla="*/ 237 h 424"/>
                <a:gd name="T102" fmla="*/ 92 w 394"/>
                <a:gd name="T103" fmla="*/ 259 h 424"/>
                <a:gd name="T104" fmla="*/ 53 w 394"/>
                <a:gd name="T105" fmla="*/ 244 h 424"/>
                <a:gd name="T106" fmla="*/ 12 w 394"/>
                <a:gd name="T107" fmla="*/ 196 h 424"/>
                <a:gd name="T108" fmla="*/ 0 w 394"/>
                <a:gd name="T109" fmla="*/ 134 h 424"/>
                <a:gd name="T110" fmla="*/ 20 w 394"/>
                <a:gd name="T111" fmla="*/ 75 h 424"/>
                <a:gd name="T112" fmla="*/ 52 w 394"/>
                <a:gd name="T113" fmla="*/ 35 h 424"/>
                <a:gd name="T114" fmla="*/ 100 w 394"/>
                <a:gd name="T115" fmla="*/ 12 h 424"/>
                <a:gd name="T116" fmla="*/ 222 w 394"/>
                <a:gd name="T117" fmla="*/ 1 h 424"/>
                <a:gd name="T118" fmla="*/ 393 w 394"/>
                <a:gd name="T119" fmla="*/ 183 h 424"/>
                <a:gd name="T120" fmla="*/ 389 w 394"/>
                <a:gd name="T121" fmla="*/ 291 h 424"/>
                <a:gd name="T122" fmla="*/ 371 w 394"/>
                <a:gd name="T123" fmla="*/ 352 h 424"/>
                <a:gd name="T124" fmla="*/ 342 w 394"/>
                <a:gd name="T125" fmla="*/ 387 h 4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24"/>
                <a:gd name="T191" fmla="*/ 394 w 394"/>
                <a:gd name="T192" fmla="*/ 424 h 4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24">
                  <a:moveTo>
                    <a:pt x="324" y="400"/>
                  </a:moveTo>
                  <a:lnTo>
                    <a:pt x="306" y="411"/>
                  </a:lnTo>
                  <a:lnTo>
                    <a:pt x="288" y="418"/>
                  </a:lnTo>
                  <a:lnTo>
                    <a:pt x="269" y="422"/>
                  </a:lnTo>
                  <a:lnTo>
                    <a:pt x="250" y="424"/>
                  </a:lnTo>
                  <a:lnTo>
                    <a:pt x="230" y="419"/>
                  </a:lnTo>
                  <a:lnTo>
                    <a:pt x="213" y="411"/>
                  </a:lnTo>
                  <a:lnTo>
                    <a:pt x="195" y="397"/>
                  </a:lnTo>
                  <a:lnTo>
                    <a:pt x="177" y="380"/>
                  </a:lnTo>
                  <a:lnTo>
                    <a:pt x="167" y="367"/>
                  </a:lnTo>
                  <a:lnTo>
                    <a:pt x="160" y="353"/>
                  </a:lnTo>
                  <a:lnTo>
                    <a:pt x="156" y="339"/>
                  </a:lnTo>
                  <a:lnTo>
                    <a:pt x="153" y="325"/>
                  </a:lnTo>
                  <a:lnTo>
                    <a:pt x="153" y="297"/>
                  </a:lnTo>
                  <a:lnTo>
                    <a:pt x="160" y="269"/>
                  </a:lnTo>
                  <a:lnTo>
                    <a:pt x="174" y="244"/>
                  </a:lnTo>
                  <a:lnTo>
                    <a:pt x="192" y="222"/>
                  </a:lnTo>
                  <a:lnTo>
                    <a:pt x="213" y="205"/>
                  </a:lnTo>
                  <a:lnTo>
                    <a:pt x="237" y="193"/>
                  </a:lnTo>
                  <a:lnTo>
                    <a:pt x="255" y="185"/>
                  </a:lnTo>
                  <a:lnTo>
                    <a:pt x="272" y="175"/>
                  </a:lnTo>
                  <a:lnTo>
                    <a:pt x="284" y="163"/>
                  </a:lnTo>
                  <a:lnTo>
                    <a:pt x="295" y="152"/>
                  </a:lnTo>
                  <a:lnTo>
                    <a:pt x="303" y="137"/>
                  </a:lnTo>
                  <a:lnTo>
                    <a:pt x="307" y="124"/>
                  </a:lnTo>
                  <a:lnTo>
                    <a:pt x="309" y="109"/>
                  </a:lnTo>
                  <a:lnTo>
                    <a:pt x="306" y="94"/>
                  </a:lnTo>
                  <a:lnTo>
                    <a:pt x="317" y="102"/>
                  </a:lnTo>
                  <a:lnTo>
                    <a:pt x="325" y="112"/>
                  </a:lnTo>
                  <a:lnTo>
                    <a:pt x="331" y="124"/>
                  </a:lnTo>
                  <a:lnTo>
                    <a:pt x="334" y="138"/>
                  </a:lnTo>
                  <a:lnTo>
                    <a:pt x="332" y="153"/>
                  </a:lnTo>
                  <a:lnTo>
                    <a:pt x="328" y="166"/>
                  </a:lnTo>
                  <a:lnTo>
                    <a:pt x="321" y="178"/>
                  </a:lnTo>
                  <a:lnTo>
                    <a:pt x="310" y="187"/>
                  </a:lnTo>
                  <a:lnTo>
                    <a:pt x="318" y="193"/>
                  </a:lnTo>
                  <a:lnTo>
                    <a:pt x="324" y="200"/>
                  </a:lnTo>
                  <a:lnTo>
                    <a:pt x="325" y="209"/>
                  </a:lnTo>
                  <a:lnTo>
                    <a:pt x="325" y="219"/>
                  </a:lnTo>
                  <a:lnTo>
                    <a:pt x="323" y="227"/>
                  </a:lnTo>
                  <a:lnTo>
                    <a:pt x="317" y="234"/>
                  </a:lnTo>
                  <a:lnTo>
                    <a:pt x="309" y="238"/>
                  </a:lnTo>
                  <a:lnTo>
                    <a:pt x="299" y="241"/>
                  </a:lnTo>
                  <a:lnTo>
                    <a:pt x="306" y="250"/>
                  </a:lnTo>
                  <a:lnTo>
                    <a:pt x="309" y="259"/>
                  </a:lnTo>
                  <a:lnTo>
                    <a:pt x="309" y="268"/>
                  </a:lnTo>
                  <a:lnTo>
                    <a:pt x="306" y="278"/>
                  </a:lnTo>
                  <a:lnTo>
                    <a:pt x="301" y="286"/>
                  </a:lnTo>
                  <a:lnTo>
                    <a:pt x="294" y="293"/>
                  </a:lnTo>
                  <a:lnTo>
                    <a:pt x="284" y="297"/>
                  </a:lnTo>
                  <a:lnTo>
                    <a:pt x="273" y="299"/>
                  </a:lnTo>
                  <a:lnTo>
                    <a:pt x="273" y="287"/>
                  </a:lnTo>
                  <a:lnTo>
                    <a:pt x="269" y="277"/>
                  </a:lnTo>
                  <a:lnTo>
                    <a:pt x="265" y="269"/>
                  </a:lnTo>
                  <a:lnTo>
                    <a:pt x="258" y="263"/>
                  </a:lnTo>
                  <a:lnTo>
                    <a:pt x="250" y="261"/>
                  </a:lnTo>
                  <a:lnTo>
                    <a:pt x="241" y="261"/>
                  </a:lnTo>
                  <a:lnTo>
                    <a:pt x="224" y="265"/>
                  </a:lnTo>
                  <a:lnTo>
                    <a:pt x="207" y="277"/>
                  </a:lnTo>
                  <a:lnTo>
                    <a:pt x="202" y="284"/>
                  </a:lnTo>
                  <a:lnTo>
                    <a:pt x="196" y="294"/>
                  </a:lnTo>
                  <a:lnTo>
                    <a:pt x="195" y="306"/>
                  </a:lnTo>
                  <a:lnTo>
                    <a:pt x="195" y="318"/>
                  </a:lnTo>
                  <a:lnTo>
                    <a:pt x="197" y="333"/>
                  </a:lnTo>
                  <a:lnTo>
                    <a:pt x="204" y="347"/>
                  </a:lnTo>
                  <a:lnTo>
                    <a:pt x="210" y="358"/>
                  </a:lnTo>
                  <a:lnTo>
                    <a:pt x="218" y="367"/>
                  </a:lnTo>
                  <a:lnTo>
                    <a:pt x="228" y="374"/>
                  </a:lnTo>
                  <a:lnTo>
                    <a:pt x="239" y="380"/>
                  </a:lnTo>
                  <a:lnTo>
                    <a:pt x="251" y="383"/>
                  </a:lnTo>
                  <a:lnTo>
                    <a:pt x="265" y="381"/>
                  </a:lnTo>
                  <a:lnTo>
                    <a:pt x="279" y="378"/>
                  </a:lnTo>
                  <a:lnTo>
                    <a:pt x="294" y="371"/>
                  </a:lnTo>
                  <a:lnTo>
                    <a:pt x="310" y="359"/>
                  </a:lnTo>
                  <a:lnTo>
                    <a:pt x="327" y="341"/>
                  </a:lnTo>
                  <a:lnTo>
                    <a:pt x="329" y="337"/>
                  </a:lnTo>
                  <a:lnTo>
                    <a:pt x="332" y="333"/>
                  </a:lnTo>
                  <a:lnTo>
                    <a:pt x="338" y="322"/>
                  </a:lnTo>
                  <a:lnTo>
                    <a:pt x="342" y="309"/>
                  </a:lnTo>
                  <a:lnTo>
                    <a:pt x="346" y="293"/>
                  </a:lnTo>
                  <a:lnTo>
                    <a:pt x="349" y="272"/>
                  </a:lnTo>
                  <a:lnTo>
                    <a:pt x="351" y="228"/>
                  </a:lnTo>
                  <a:lnTo>
                    <a:pt x="351" y="180"/>
                  </a:lnTo>
                  <a:lnTo>
                    <a:pt x="354" y="41"/>
                  </a:lnTo>
                  <a:lnTo>
                    <a:pt x="224" y="46"/>
                  </a:lnTo>
                  <a:lnTo>
                    <a:pt x="225" y="46"/>
                  </a:lnTo>
                  <a:lnTo>
                    <a:pt x="181" y="47"/>
                  </a:lnTo>
                  <a:lnTo>
                    <a:pt x="140" y="50"/>
                  </a:lnTo>
                  <a:lnTo>
                    <a:pt x="122" y="52"/>
                  </a:lnTo>
                  <a:lnTo>
                    <a:pt x="105" y="56"/>
                  </a:lnTo>
                  <a:lnTo>
                    <a:pt x="93" y="60"/>
                  </a:lnTo>
                  <a:lnTo>
                    <a:pt x="83" y="66"/>
                  </a:lnTo>
                  <a:lnTo>
                    <a:pt x="79" y="71"/>
                  </a:lnTo>
                  <a:lnTo>
                    <a:pt x="75" y="74"/>
                  </a:lnTo>
                  <a:lnTo>
                    <a:pt x="59" y="91"/>
                  </a:lnTo>
                  <a:lnTo>
                    <a:pt x="48" y="107"/>
                  </a:lnTo>
                  <a:lnTo>
                    <a:pt x="41" y="124"/>
                  </a:lnTo>
                  <a:lnTo>
                    <a:pt x="38" y="138"/>
                  </a:lnTo>
                  <a:lnTo>
                    <a:pt x="38" y="152"/>
                  </a:lnTo>
                  <a:lnTo>
                    <a:pt x="39" y="165"/>
                  </a:lnTo>
                  <a:lnTo>
                    <a:pt x="45" y="177"/>
                  </a:lnTo>
                  <a:lnTo>
                    <a:pt x="52" y="187"/>
                  </a:lnTo>
                  <a:lnTo>
                    <a:pt x="68" y="203"/>
                  </a:lnTo>
                  <a:lnTo>
                    <a:pt x="83" y="210"/>
                  </a:lnTo>
                  <a:lnTo>
                    <a:pt x="96" y="213"/>
                  </a:lnTo>
                  <a:lnTo>
                    <a:pt x="108" y="215"/>
                  </a:lnTo>
                  <a:lnTo>
                    <a:pt x="119" y="212"/>
                  </a:lnTo>
                  <a:lnTo>
                    <a:pt x="129" y="208"/>
                  </a:lnTo>
                  <a:lnTo>
                    <a:pt x="137" y="200"/>
                  </a:lnTo>
                  <a:lnTo>
                    <a:pt x="142" y="193"/>
                  </a:lnTo>
                  <a:lnTo>
                    <a:pt x="148" y="184"/>
                  </a:lnTo>
                  <a:lnTo>
                    <a:pt x="151" y="163"/>
                  </a:lnTo>
                  <a:lnTo>
                    <a:pt x="151" y="155"/>
                  </a:lnTo>
                  <a:lnTo>
                    <a:pt x="148" y="146"/>
                  </a:lnTo>
                  <a:lnTo>
                    <a:pt x="142" y="138"/>
                  </a:lnTo>
                  <a:lnTo>
                    <a:pt x="136" y="134"/>
                  </a:lnTo>
                  <a:lnTo>
                    <a:pt x="126" y="130"/>
                  </a:lnTo>
                  <a:lnTo>
                    <a:pt x="115" y="130"/>
                  </a:lnTo>
                  <a:lnTo>
                    <a:pt x="116" y="118"/>
                  </a:lnTo>
                  <a:lnTo>
                    <a:pt x="121" y="109"/>
                  </a:lnTo>
                  <a:lnTo>
                    <a:pt x="127" y="100"/>
                  </a:lnTo>
                  <a:lnTo>
                    <a:pt x="136" y="94"/>
                  </a:lnTo>
                  <a:lnTo>
                    <a:pt x="144" y="91"/>
                  </a:lnTo>
                  <a:lnTo>
                    <a:pt x="153" y="91"/>
                  </a:lnTo>
                  <a:lnTo>
                    <a:pt x="162" y="94"/>
                  </a:lnTo>
                  <a:lnTo>
                    <a:pt x="170" y="102"/>
                  </a:lnTo>
                  <a:lnTo>
                    <a:pt x="173" y="91"/>
                  </a:lnTo>
                  <a:lnTo>
                    <a:pt x="177" y="82"/>
                  </a:lnTo>
                  <a:lnTo>
                    <a:pt x="184" y="77"/>
                  </a:lnTo>
                  <a:lnTo>
                    <a:pt x="191" y="74"/>
                  </a:lnTo>
                  <a:lnTo>
                    <a:pt x="199" y="74"/>
                  </a:lnTo>
                  <a:lnTo>
                    <a:pt x="207" y="77"/>
                  </a:lnTo>
                  <a:lnTo>
                    <a:pt x="214" y="81"/>
                  </a:lnTo>
                  <a:lnTo>
                    <a:pt x="218" y="90"/>
                  </a:lnTo>
                  <a:lnTo>
                    <a:pt x="226" y="79"/>
                  </a:lnTo>
                  <a:lnTo>
                    <a:pt x="237" y="71"/>
                  </a:lnTo>
                  <a:lnTo>
                    <a:pt x="251" y="68"/>
                  </a:lnTo>
                  <a:lnTo>
                    <a:pt x="265" y="66"/>
                  </a:lnTo>
                  <a:lnTo>
                    <a:pt x="279" y="68"/>
                  </a:lnTo>
                  <a:lnTo>
                    <a:pt x="291" y="74"/>
                  </a:lnTo>
                  <a:lnTo>
                    <a:pt x="301" y="82"/>
                  </a:lnTo>
                  <a:lnTo>
                    <a:pt x="306" y="94"/>
                  </a:lnTo>
                  <a:lnTo>
                    <a:pt x="292" y="91"/>
                  </a:lnTo>
                  <a:lnTo>
                    <a:pt x="279" y="93"/>
                  </a:lnTo>
                  <a:lnTo>
                    <a:pt x="265" y="97"/>
                  </a:lnTo>
                  <a:lnTo>
                    <a:pt x="252" y="106"/>
                  </a:lnTo>
                  <a:lnTo>
                    <a:pt x="240" y="118"/>
                  </a:lnTo>
                  <a:lnTo>
                    <a:pt x="230" y="131"/>
                  </a:lnTo>
                  <a:lnTo>
                    <a:pt x="222" y="147"/>
                  </a:lnTo>
                  <a:lnTo>
                    <a:pt x="215" y="166"/>
                  </a:lnTo>
                  <a:lnTo>
                    <a:pt x="204" y="193"/>
                  </a:lnTo>
                  <a:lnTo>
                    <a:pt x="188" y="216"/>
                  </a:lnTo>
                  <a:lnTo>
                    <a:pt x="167" y="237"/>
                  </a:lnTo>
                  <a:lnTo>
                    <a:pt x="144" y="252"/>
                  </a:lnTo>
                  <a:lnTo>
                    <a:pt x="118" y="259"/>
                  </a:lnTo>
                  <a:lnTo>
                    <a:pt x="92" y="259"/>
                  </a:lnTo>
                  <a:lnTo>
                    <a:pt x="78" y="256"/>
                  </a:lnTo>
                  <a:lnTo>
                    <a:pt x="66" y="252"/>
                  </a:lnTo>
                  <a:lnTo>
                    <a:pt x="53" y="244"/>
                  </a:lnTo>
                  <a:lnTo>
                    <a:pt x="41" y="234"/>
                  </a:lnTo>
                  <a:lnTo>
                    <a:pt x="24" y="215"/>
                  </a:lnTo>
                  <a:lnTo>
                    <a:pt x="12" y="196"/>
                  </a:lnTo>
                  <a:lnTo>
                    <a:pt x="4" y="175"/>
                  </a:lnTo>
                  <a:lnTo>
                    <a:pt x="0" y="155"/>
                  </a:lnTo>
                  <a:lnTo>
                    <a:pt x="0" y="134"/>
                  </a:lnTo>
                  <a:lnTo>
                    <a:pt x="4" y="113"/>
                  </a:lnTo>
                  <a:lnTo>
                    <a:pt x="11" y="94"/>
                  </a:lnTo>
                  <a:lnTo>
                    <a:pt x="20" y="75"/>
                  </a:lnTo>
                  <a:lnTo>
                    <a:pt x="46" y="40"/>
                  </a:lnTo>
                  <a:lnTo>
                    <a:pt x="49" y="38"/>
                  </a:lnTo>
                  <a:lnTo>
                    <a:pt x="52" y="35"/>
                  </a:lnTo>
                  <a:lnTo>
                    <a:pt x="64" y="26"/>
                  </a:lnTo>
                  <a:lnTo>
                    <a:pt x="81" y="18"/>
                  </a:lnTo>
                  <a:lnTo>
                    <a:pt x="100" y="12"/>
                  </a:lnTo>
                  <a:lnTo>
                    <a:pt x="122" y="7"/>
                  </a:lnTo>
                  <a:lnTo>
                    <a:pt x="170" y="3"/>
                  </a:lnTo>
                  <a:lnTo>
                    <a:pt x="222" y="1"/>
                  </a:lnTo>
                  <a:lnTo>
                    <a:pt x="222" y="0"/>
                  </a:lnTo>
                  <a:lnTo>
                    <a:pt x="393" y="0"/>
                  </a:lnTo>
                  <a:lnTo>
                    <a:pt x="393" y="183"/>
                  </a:lnTo>
                  <a:lnTo>
                    <a:pt x="394" y="184"/>
                  </a:lnTo>
                  <a:lnTo>
                    <a:pt x="393" y="240"/>
                  </a:lnTo>
                  <a:lnTo>
                    <a:pt x="389" y="291"/>
                  </a:lnTo>
                  <a:lnTo>
                    <a:pt x="384" y="315"/>
                  </a:lnTo>
                  <a:lnTo>
                    <a:pt x="379" y="336"/>
                  </a:lnTo>
                  <a:lnTo>
                    <a:pt x="371" y="352"/>
                  </a:lnTo>
                  <a:lnTo>
                    <a:pt x="362" y="367"/>
                  </a:lnTo>
                  <a:lnTo>
                    <a:pt x="357" y="371"/>
                  </a:lnTo>
                  <a:lnTo>
                    <a:pt x="342" y="387"/>
                  </a:lnTo>
                  <a:lnTo>
                    <a:pt x="324" y="400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289" y="336"/>
              <a:ext cx="395" cy="424"/>
            </a:xfrm>
            <a:custGeom>
              <a:avLst/>
              <a:gdLst>
                <a:gd name="T0" fmla="*/ 106 w 395"/>
                <a:gd name="T1" fmla="*/ 418 h 424"/>
                <a:gd name="T2" fmla="*/ 163 w 395"/>
                <a:gd name="T3" fmla="*/ 419 h 424"/>
                <a:gd name="T4" fmla="*/ 216 w 395"/>
                <a:gd name="T5" fmla="*/ 380 h 424"/>
                <a:gd name="T6" fmla="*/ 237 w 395"/>
                <a:gd name="T7" fmla="*/ 339 h 424"/>
                <a:gd name="T8" fmla="*/ 233 w 395"/>
                <a:gd name="T9" fmla="*/ 269 h 424"/>
                <a:gd name="T10" fmla="*/ 180 w 395"/>
                <a:gd name="T11" fmla="*/ 205 h 424"/>
                <a:gd name="T12" fmla="*/ 123 w 395"/>
                <a:gd name="T13" fmla="*/ 175 h 424"/>
                <a:gd name="T14" fmla="*/ 90 w 395"/>
                <a:gd name="T15" fmla="*/ 137 h 424"/>
                <a:gd name="T16" fmla="*/ 87 w 395"/>
                <a:gd name="T17" fmla="*/ 94 h 424"/>
                <a:gd name="T18" fmla="*/ 62 w 395"/>
                <a:gd name="T19" fmla="*/ 124 h 424"/>
                <a:gd name="T20" fmla="*/ 65 w 395"/>
                <a:gd name="T21" fmla="*/ 166 h 424"/>
                <a:gd name="T22" fmla="*/ 75 w 395"/>
                <a:gd name="T23" fmla="*/ 193 h 424"/>
                <a:gd name="T24" fmla="*/ 68 w 395"/>
                <a:gd name="T25" fmla="*/ 219 h 424"/>
                <a:gd name="T26" fmla="*/ 84 w 395"/>
                <a:gd name="T27" fmla="*/ 238 h 424"/>
                <a:gd name="T28" fmla="*/ 84 w 395"/>
                <a:gd name="T29" fmla="*/ 259 h 424"/>
                <a:gd name="T30" fmla="*/ 92 w 395"/>
                <a:gd name="T31" fmla="*/ 286 h 424"/>
                <a:gd name="T32" fmla="*/ 121 w 395"/>
                <a:gd name="T33" fmla="*/ 299 h 424"/>
                <a:gd name="T34" fmla="*/ 130 w 395"/>
                <a:gd name="T35" fmla="*/ 269 h 424"/>
                <a:gd name="T36" fmla="*/ 153 w 395"/>
                <a:gd name="T37" fmla="*/ 261 h 424"/>
                <a:gd name="T38" fmla="*/ 193 w 395"/>
                <a:gd name="T39" fmla="*/ 284 h 424"/>
                <a:gd name="T40" fmla="*/ 200 w 395"/>
                <a:gd name="T41" fmla="*/ 318 h 424"/>
                <a:gd name="T42" fmla="*/ 183 w 395"/>
                <a:gd name="T43" fmla="*/ 358 h 424"/>
                <a:gd name="T44" fmla="*/ 154 w 395"/>
                <a:gd name="T45" fmla="*/ 380 h 424"/>
                <a:gd name="T46" fmla="*/ 114 w 395"/>
                <a:gd name="T47" fmla="*/ 378 h 424"/>
                <a:gd name="T48" fmla="*/ 68 w 395"/>
                <a:gd name="T49" fmla="*/ 341 h 424"/>
                <a:gd name="T50" fmla="*/ 55 w 395"/>
                <a:gd name="T51" fmla="*/ 322 h 424"/>
                <a:gd name="T52" fmla="*/ 44 w 395"/>
                <a:gd name="T53" fmla="*/ 272 h 424"/>
                <a:gd name="T54" fmla="*/ 37 w 395"/>
                <a:gd name="T55" fmla="*/ 41 h 424"/>
                <a:gd name="T56" fmla="*/ 253 w 395"/>
                <a:gd name="T57" fmla="*/ 50 h 424"/>
                <a:gd name="T58" fmla="*/ 301 w 395"/>
                <a:gd name="T59" fmla="*/ 60 h 424"/>
                <a:gd name="T60" fmla="*/ 319 w 395"/>
                <a:gd name="T61" fmla="*/ 74 h 424"/>
                <a:gd name="T62" fmla="*/ 354 w 395"/>
                <a:gd name="T63" fmla="*/ 124 h 424"/>
                <a:gd name="T64" fmla="*/ 355 w 395"/>
                <a:gd name="T65" fmla="*/ 165 h 424"/>
                <a:gd name="T66" fmla="*/ 334 w 395"/>
                <a:gd name="T67" fmla="*/ 196 h 424"/>
                <a:gd name="T68" fmla="*/ 297 w 395"/>
                <a:gd name="T69" fmla="*/ 213 h 424"/>
                <a:gd name="T70" fmla="*/ 266 w 395"/>
                <a:gd name="T71" fmla="*/ 208 h 424"/>
                <a:gd name="T72" fmla="*/ 242 w 395"/>
                <a:gd name="T73" fmla="*/ 163 h 424"/>
                <a:gd name="T74" fmla="*/ 251 w 395"/>
                <a:gd name="T75" fmla="*/ 138 h 424"/>
                <a:gd name="T76" fmla="*/ 278 w 395"/>
                <a:gd name="T77" fmla="*/ 130 h 424"/>
                <a:gd name="T78" fmla="*/ 266 w 395"/>
                <a:gd name="T79" fmla="*/ 100 h 424"/>
                <a:gd name="T80" fmla="*/ 241 w 395"/>
                <a:gd name="T81" fmla="*/ 91 h 424"/>
                <a:gd name="T82" fmla="*/ 222 w 395"/>
                <a:gd name="T83" fmla="*/ 91 h 424"/>
                <a:gd name="T84" fmla="*/ 204 w 395"/>
                <a:gd name="T85" fmla="*/ 74 h 424"/>
                <a:gd name="T86" fmla="*/ 180 w 395"/>
                <a:gd name="T87" fmla="*/ 81 h 424"/>
                <a:gd name="T88" fmla="*/ 156 w 395"/>
                <a:gd name="T89" fmla="*/ 71 h 424"/>
                <a:gd name="T90" fmla="*/ 116 w 395"/>
                <a:gd name="T91" fmla="*/ 68 h 424"/>
                <a:gd name="T92" fmla="*/ 87 w 395"/>
                <a:gd name="T93" fmla="*/ 94 h 424"/>
                <a:gd name="T94" fmla="*/ 128 w 395"/>
                <a:gd name="T95" fmla="*/ 97 h 424"/>
                <a:gd name="T96" fmla="*/ 164 w 395"/>
                <a:gd name="T97" fmla="*/ 131 h 424"/>
                <a:gd name="T98" fmla="*/ 191 w 395"/>
                <a:gd name="T99" fmla="*/ 193 h 424"/>
                <a:gd name="T100" fmla="*/ 252 w 395"/>
                <a:gd name="T101" fmla="*/ 252 h 424"/>
                <a:gd name="T102" fmla="*/ 316 w 395"/>
                <a:gd name="T103" fmla="*/ 256 h 424"/>
                <a:gd name="T104" fmla="*/ 355 w 395"/>
                <a:gd name="T105" fmla="*/ 234 h 424"/>
                <a:gd name="T106" fmla="*/ 391 w 395"/>
                <a:gd name="T107" fmla="*/ 175 h 424"/>
                <a:gd name="T108" fmla="*/ 391 w 395"/>
                <a:gd name="T109" fmla="*/ 113 h 424"/>
                <a:gd name="T110" fmla="*/ 362 w 395"/>
                <a:gd name="T111" fmla="*/ 57 h 424"/>
                <a:gd name="T112" fmla="*/ 329 w 395"/>
                <a:gd name="T113" fmla="*/ 26 h 424"/>
                <a:gd name="T114" fmla="*/ 272 w 395"/>
                <a:gd name="T115" fmla="*/ 7 h 424"/>
                <a:gd name="T116" fmla="*/ 171 w 395"/>
                <a:gd name="T117" fmla="*/ 0 h 424"/>
                <a:gd name="T118" fmla="*/ 2 w 395"/>
                <a:gd name="T119" fmla="*/ 184 h 424"/>
                <a:gd name="T120" fmla="*/ 11 w 395"/>
                <a:gd name="T121" fmla="*/ 315 h 424"/>
                <a:gd name="T122" fmla="*/ 32 w 395"/>
                <a:gd name="T123" fmla="*/ 367 h 424"/>
                <a:gd name="T124" fmla="*/ 69 w 395"/>
                <a:gd name="T125" fmla="*/ 400 h 4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5"/>
                <a:gd name="T190" fmla="*/ 0 h 424"/>
                <a:gd name="T191" fmla="*/ 395 w 395"/>
                <a:gd name="T192" fmla="*/ 424 h 4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5" h="424">
                  <a:moveTo>
                    <a:pt x="69" y="400"/>
                  </a:moveTo>
                  <a:lnTo>
                    <a:pt x="87" y="411"/>
                  </a:lnTo>
                  <a:lnTo>
                    <a:pt x="106" y="418"/>
                  </a:lnTo>
                  <a:lnTo>
                    <a:pt x="124" y="422"/>
                  </a:lnTo>
                  <a:lnTo>
                    <a:pt x="143" y="424"/>
                  </a:lnTo>
                  <a:lnTo>
                    <a:pt x="163" y="419"/>
                  </a:lnTo>
                  <a:lnTo>
                    <a:pt x="182" y="411"/>
                  </a:lnTo>
                  <a:lnTo>
                    <a:pt x="200" y="397"/>
                  </a:lnTo>
                  <a:lnTo>
                    <a:pt x="216" y="380"/>
                  </a:lnTo>
                  <a:lnTo>
                    <a:pt x="226" y="367"/>
                  </a:lnTo>
                  <a:lnTo>
                    <a:pt x="233" y="353"/>
                  </a:lnTo>
                  <a:lnTo>
                    <a:pt x="237" y="339"/>
                  </a:lnTo>
                  <a:lnTo>
                    <a:pt x="240" y="325"/>
                  </a:lnTo>
                  <a:lnTo>
                    <a:pt x="240" y="297"/>
                  </a:lnTo>
                  <a:lnTo>
                    <a:pt x="233" y="269"/>
                  </a:lnTo>
                  <a:lnTo>
                    <a:pt x="219" y="244"/>
                  </a:lnTo>
                  <a:lnTo>
                    <a:pt x="201" y="222"/>
                  </a:lnTo>
                  <a:lnTo>
                    <a:pt x="180" y="205"/>
                  </a:lnTo>
                  <a:lnTo>
                    <a:pt x="156" y="193"/>
                  </a:lnTo>
                  <a:lnTo>
                    <a:pt x="138" y="185"/>
                  </a:lnTo>
                  <a:lnTo>
                    <a:pt x="123" y="175"/>
                  </a:lnTo>
                  <a:lnTo>
                    <a:pt x="109" y="163"/>
                  </a:lnTo>
                  <a:lnTo>
                    <a:pt x="98" y="152"/>
                  </a:lnTo>
                  <a:lnTo>
                    <a:pt x="90" y="137"/>
                  </a:lnTo>
                  <a:lnTo>
                    <a:pt x="86" y="124"/>
                  </a:lnTo>
                  <a:lnTo>
                    <a:pt x="84" y="109"/>
                  </a:lnTo>
                  <a:lnTo>
                    <a:pt x="87" y="94"/>
                  </a:lnTo>
                  <a:lnTo>
                    <a:pt x="76" y="102"/>
                  </a:lnTo>
                  <a:lnTo>
                    <a:pt x="68" y="112"/>
                  </a:lnTo>
                  <a:lnTo>
                    <a:pt x="62" y="124"/>
                  </a:lnTo>
                  <a:lnTo>
                    <a:pt x="61" y="138"/>
                  </a:lnTo>
                  <a:lnTo>
                    <a:pt x="61" y="153"/>
                  </a:lnTo>
                  <a:lnTo>
                    <a:pt x="65" y="166"/>
                  </a:lnTo>
                  <a:lnTo>
                    <a:pt x="73" y="178"/>
                  </a:lnTo>
                  <a:lnTo>
                    <a:pt x="83" y="187"/>
                  </a:lnTo>
                  <a:lnTo>
                    <a:pt x="75" y="193"/>
                  </a:lnTo>
                  <a:lnTo>
                    <a:pt x="70" y="200"/>
                  </a:lnTo>
                  <a:lnTo>
                    <a:pt x="68" y="209"/>
                  </a:lnTo>
                  <a:lnTo>
                    <a:pt x="68" y="219"/>
                  </a:lnTo>
                  <a:lnTo>
                    <a:pt x="70" y="227"/>
                  </a:lnTo>
                  <a:lnTo>
                    <a:pt x="76" y="234"/>
                  </a:lnTo>
                  <a:lnTo>
                    <a:pt x="84" y="238"/>
                  </a:lnTo>
                  <a:lnTo>
                    <a:pt x="94" y="241"/>
                  </a:lnTo>
                  <a:lnTo>
                    <a:pt x="87" y="250"/>
                  </a:lnTo>
                  <a:lnTo>
                    <a:pt x="84" y="259"/>
                  </a:lnTo>
                  <a:lnTo>
                    <a:pt x="84" y="268"/>
                  </a:lnTo>
                  <a:lnTo>
                    <a:pt x="87" y="278"/>
                  </a:lnTo>
                  <a:lnTo>
                    <a:pt x="92" y="286"/>
                  </a:lnTo>
                  <a:lnTo>
                    <a:pt x="101" y="293"/>
                  </a:lnTo>
                  <a:lnTo>
                    <a:pt x="110" y="297"/>
                  </a:lnTo>
                  <a:lnTo>
                    <a:pt x="121" y="299"/>
                  </a:lnTo>
                  <a:lnTo>
                    <a:pt x="121" y="287"/>
                  </a:lnTo>
                  <a:lnTo>
                    <a:pt x="125" y="277"/>
                  </a:lnTo>
                  <a:lnTo>
                    <a:pt x="130" y="269"/>
                  </a:lnTo>
                  <a:lnTo>
                    <a:pt x="136" y="263"/>
                  </a:lnTo>
                  <a:lnTo>
                    <a:pt x="145" y="261"/>
                  </a:lnTo>
                  <a:lnTo>
                    <a:pt x="153" y="261"/>
                  </a:lnTo>
                  <a:lnTo>
                    <a:pt x="171" y="265"/>
                  </a:lnTo>
                  <a:lnTo>
                    <a:pt x="187" y="277"/>
                  </a:lnTo>
                  <a:lnTo>
                    <a:pt x="193" y="284"/>
                  </a:lnTo>
                  <a:lnTo>
                    <a:pt x="198" y="294"/>
                  </a:lnTo>
                  <a:lnTo>
                    <a:pt x="200" y="306"/>
                  </a:lnTo>
                  <a:lnTo>
                    <a:pt x="200" y="318"/>
                  </a:lnTo>
                  <a:lnTo>
                    <a:pt x="197" y="333"/>
                  </a:lnTo>
                  <a:lnTo>
                    <a:pt x="190" y="347"/>
                  </a:lnTo>
                  <a:lnTo>
                    <a:pt x="183" y="358"/>
                  </a:lnTo>
                  <a:lnTo>
                    <a:pt x="175" y="367"/>
                  </a:lnTo>
                  <a:lnTo>
                    <a:pt x="165" y="374"/>
                  </a:lnTo>
                  <a:lnTo>
                    <a:pt x="154" y="380"/>
                  </a:lnTo>
                  <a:lnTo>
                    <a:pt x="142" y="383"/>
                  </a:lnTo>
                  <a:lnTo>
                    <a:pt x="128" y="381"/>
                  </a:lnTo>
                  <a:lnTo>
                    <a:pt x="114" y="378"/>
                  </a:lnTo>
                  <a:lnTo>
                    <a:pt x="99" y="371"/>
                  </a:lnTo>
                  <a:lnTo>
                    <a:pt x="84" y="359"/>
                  </a:lnTo>
                  <a:lnTo>
                    <a:pt x="68" y="341"/>
                  </a:lnTo>
                  <a:lnTo>
                    <a:pt x="65" y="337"/>
                  </a:lnTo>
                  <a:lnTo>
                    <a:pt x="61" y="333"/>
                  </a:lnTo>
                  <a:lnTo>
                    <a:pt x="55" y="322"/>
                  </a:lnTo>
                  <a:lnTo>
                    <a:pt x="51" y="309"/>
                  </a:lnTo>
                  <a:lnTo>
                    <a:pt x="47" y="293"/>
                  </a:lnTo>
                  <a:lnTo>
                    <a:pt x="44" y="272"/>
                  </a:lnTo>
                  <a:lnTo>
                    <a:pt x="42" y="228"/>
                  </a:lnTo>
                  <a:lnTo>
                    <a:pt x="42" y="180"/>
                  </a:lnTo>
                  <a:lnTo>
                    <a:pt x="37" y="41"/>
                  </a:lnTo>
                  <a:lnTo>
                    <a:pt x="168" y="46"/>
                  </a:lnTo>
                  <a:lnTo>
                    <a:pt x="212" y="47"/>
                  </a:lnTo>
                  <a:lnTo>
                    <a:pt x="253" y="50"/>
                  </a:lnTo>
                  <a:lnTo>
                    <a:pt x="271" y="52"/>
                  </a:lnTo>
                  <a:lnTo>
                    <a:pt x="288" y="56"/>
                  </a:lnTo>
                  <a:lnTo>
                    <a:pt x="301" y="60"/>
                  </a:lnTo>
                  <a:lnTo>
                    <a:pt x="311" y="66"/>
                  </a:lnTo>
                  <a:lnTo>
                    <a:pt x="315" y="71"/>
                  </a:lnTo>
                  <a:lnTo>
                    <a:pt x="319" y="74"/>
                  </a:lnTo>
                  <a:lnTo>
                    <a:pt x="336" y="91"/>
                  </a:lnTo>
                  <a:lnTo>
                    <a:pt x="347" y="107"/>
                  </a:lnTo>
                  <a:lnTo>
                    <a:pt x="354" y="124"/>
                  </a:lnTo>
                  <a:lnTo>
                    <a:pt x="356" y="138"/>
                  </a:lnTo>
                  <a:lnTo>
                    <a:pt x="358" y="152"/>
                  </a:lnTo>
                  <a:lnTo>
                    <a:pt x="355" y="165"/>
                  </a:lnTo>
                  <a:lnTo>
                    <a:pt x="349" y="177"/>
                  </a:lnTo>
                  <a:lnTo>
                    <a:pt x="343" y="187"/>
                  </a:lnTo>
                  <a:lnTo>
                    <a:pt x="334" y="196"/>
                  </a:lnTo>
                  <a:lnTo>
                    <a:pt x="325" y="203"/>
                  </a:lnTo>
                  <a:lnTo>
                    <a:pt x="311" y="210"/>
                  </a:lnTo>
                  <a:lnTo>
                    <a:pt x="297" y="213"/>
                  </a:lnTo>
                  <a:lnTo>
                    <a:pt x="285" y="215"/>
                  </a:lnTo>
                  <a:lnTo>
                    <a:pt x="274" y="212"/>
                  </a:lnTo>
                  <a:lnTo>
                    <a:pt x="266" y="208"/>
                  </a:lnTo>
                  <a:lnTo>
                    <a:pt x="257" y="200"/>
                  </a:lnTo>
                  <a:lnTo>
                    <a:pt x="246" y="184"/>
                  </a:lnTo>
                  <a:lnTo>
                    <a:pt x="242" y="163"/>
                  </a:lnTo>
                  <a:lnTo>
                    <a:pt x="242" y="155"/>
                  </a:lnTo>
                  <a:lnTo>
                    <a:pt x="245" y="146"/>
                  </a:lnTo>
                  <a:lnTo>
                    <a:pt x="251" y="138"/>
                  </a:lnTo>
                  <a:lnTo>
                    <a:pt x="257" y="134"/>
                  </a:lnTo>
                  <a:lnTo>
                    <a:pt x="267" y="130"/>
                  </a:lnTo>
                  <a:lnTo>
                    <a:pt x="278" y="130"/>
                  </a:lnTo>
                  <a:lnTo>
                    <a:pt x="277" y="118"/>
                  </a:lnTo>
                  <a:lnTo>
                    <a:pt x="272" y="109"/>
                  </a:lnTo>
                  <a:lnTo>
                    <a:pt x="266" y="100"/>
                  </a:lnTo>
                  <a:lnTo>
                    <a:pt x="259" y="94"/>
                  </a:lnTo>
                  <a:lnTo>
                    <a:pt x="249" y="91"/>
                  </a:lnTo>
                  <a:lnTo>
                    <a:pt x="241" y="91"/>
                  </a:lnTo>
                  <a:lnTo>
                    <a:pt x="231" y="94"/>
                  </a:lnTo>
                  <a:lnTo>
                    <a:pt x="223" y="102"/>
                  </a:lnTo>
                  <a:lnTo>
                    <a:pt x="222" y="91"/>
                  </a:lnTo>
                  <a:lnTo>
                    <a:pt x="216" y="82"/>
                  </a:lnTo>
                  <a:lnTo>
                    <a:pt x="211" y="77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87" y="77"/>
                  </a:lnTo>
                  <a:lnTo>
                    <a:pt x="180" y="81"/>
                  </a:lnTo>
                  <a:lnTo>
                    <a:pt x="175" y="90"/>
                  </a:lnTo>
                  <a:lnTo>
                    <a:pt x="167" y="79"/>
                  </a:lnTo>
                  <a:lnTo>
                    <a:pt x="156" y="71"/>
                  </a:lnTo>
                  <a:lnTo>
                    <a:pt x="143" y="68"/>
                  </a:lnTo>
                  <a:lnTo>
                    <a:pt x="130" y="66"/>
                  </a:lnTo>
                  <a:lnTo>
                    <a:pt x="116" y="68"/>
                  </a:lnTo>
                  <a:lnTo>
                    <a:pt x="103" y="74"/>
                  </a:lnTo>
                  <a:lnTo>
                    <a:pt x="94" y="82"/>
                  </a:lnTo>
                  <a:lnTo>
                    <a:pt x="87" y="94"/>
                  </a:lnTo>
                  <a:lnTo>
                    <a:pt x="101" y="91"/>
                  </a:lnTo>
                  <a:lnTo>
                    <a:pt x="114" y="93"/>
                  </a:lnTo>
                  <a:lnTo>
                    <a:pt x="128" y="97"/>
                  </a:lnTo>
                  <a:lnTo>
                    <a:pt x="142" y="106"/>
                  </a:lnTo>
                  <a:lnTo>
                    <a:pt x="153" y="118"/>
                  </a:lnTo>
                  <a:lnTo>
                    <a:pt x="164" y="131"/>
                  </a:lnTo>
                  <a:lnTo>
                    <a:pt x="174" y="147"/>
                  </a:lnTo>
                  <a:lnTo>
                    <a:pt x="180" y="166"/>
                  </a:lnTo>
                  <a:lnTo>
                    <a:pt x="191" y="193"/>
                  </a:lnTo>
                  <a:lnTo>
                    <a:pt x="208" y="216"/>
                  </a:lnTo>
                  <a:lnTo>
                    <a:pt x="227" y="237"/>
                  </a:lnTo>
                  <a:lnTo>
                    <a:pt x="252" y="252"/>
                  </a:lnTo>
                  <a:lnTo>
                    <a:pt x="277" y="259"/>
                  </a:lnTo>
                  <a:lnTo>
                    <a:pt x="303" y="259"/>
                  </a:lnTo>
                  <a:lnTo>
                    <a:pt x="316" y="256"/>
                  </a:lnTo>
                  <a:lnTo>
                    <a:pt x="330" y="252"/>
                  </a:lnTo>
                  <a:lnTo>
                    <a:pt x="343" y="244"/>
                  </a:lnTo>
                  <a:lnTo>
                    <a:pt x="355" y="234"/>
                  </a:lnTo>
                  <a:lnTo>
                    <a:pt x="371" y="215"/>
                  </a:lnTo>
                  <a:lnTo>
                    <a:pt x="384" y="196"/>
                  </a:lnTo>
                  <a:lnTo>
                    <a:pt x="391" y="175"/>
                  </a:lnTo>
                  <a:lnTo>
                    <a:pt x="395" y="155"/>
                  </a:lnTo>
                  <a:lnTo>
                    <a:pt x="395" y="134"/>
                  </a:lnTo>
                  <a:lnTo>
                    <a:pt x="391" y="113"/>
                  </a:lnTo>
                  <a:lnTo>
                    <a:pt x="384" y="94"/>
                  </a:lnTo>
                  <a:lnTo>
                    <a:pt x="374" y="75"/>
                  </a:lnTo>
                  <a:lnTo>
                    <a:pt x="362" y="57"/>
                  </a:lnTo>
                  <a:lnTo>
                    <a:pt x="347" y="40"/>
                  </a:lnTo>
                  <a:lnTo>
                    <a:pt x="343" y="35"/>
                  </a:lnTo>
                  <a:lnTo>
                    <a:pt x="329" y="26"/>
                  </a:lnTo>
                  <a:lnTo>
                    <a:pt x="312" y="18"/>
                  </a:lnTo>
                  <a:lnTo>
                    <a:pt x="293" y="12"/>
                  </a:lnTo>
                  <a:lnTo>
                    <a:pt x="272" y="7"/>
                  </a:lnTo>
                  <a:lnTo>
                    <a:pt x="223" y="3"/>
                  </a:lnTo>
                  <a:lnTo>
                    <a:pt x="172" y="1"/>
                  </a:lnTo>
                  <a:lnTo>
                    <a:pt x="171" y="0"/>
                  </a:lnTo>
                  <a:lnTo>
                    <a:pt x="0" y="0"/>
                  </a:lnTo>
                  <a:lnTo>
                    <a:pt x="0" y="183"/>
                  </a:lnTo>
                  <a:lnTo>
                    <a:pt x="2" y="184"/>
                  </a:lnTo>
                  <a:lnTo>
                    <a:pt x="2" y="240"/>
                  </a:lnTo>
                  <a:lnTo>
                    <a:pt x="7" y="291"/>
                  </a:lnTo>
                  <a:lnTo>
                    <a:pt x="11" y="315"/>
                  </a:lnTo>
                  <a:lnTo>
                    <a:pt x="17" y="336"/>
                  </a:lnTo>
                  <a:lnTo>
                    <a:pt x="24" y="352"/>
                  </a:lnTo>
                  <a:lnTo>
                    <a:pt x="32" y="367"/>
                  </a:lnTo>
                  <a:lnTo>
                    <a:pt x="36" y="371"/>
                  </a:lnTo>
                  <a:lnTo>
                    <a:pt x="53" y="387"/>
                  </a:lnTo>
                  <a:lnTo>
                    <a:pt x="69" y="400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5078" y="3611"/>
              <a:ext cx="394" cy="421"/>
            </a:xfrm>
            <a:custGeom>
              <a:avLst/>
              <a:gdLst>
                <a:gd name="T0" fmla="*/ 288 w 394"/>
                <a:gd name="T1" fmla="*/ 4 h 421"/>
                <a:gd name="T2" fmla="*/ 230 w 394"/>
                <a:gd name="T3" fmla="*/ 3 h 421"/>
                <a:gd name="T4" fmla="*/ 177 w 394"/>
                <a:gd name="T5" fmla="*/ 43 h 421"/>
                <a:gd name="T6" fmla="*/ 156 w 394"/>
                <a:gd name="T7" fmla="*/ 82 h 421"/>
                <a:gd name="T8" fmla="*/ 160 w 394"/>
                <a:gd name="T9" fmla="*/ 153 h 421"/>
                <a:gd name="T10" fmla="*/ 213 w 394"/>
                <a:gd name="T11" fmla="*/ 218 h 421"/>
                <a:gd name="T12" fmla="*/ 272 w 394"/>
                <a:gd name="T13" fmla="*/ 247 h 421"/>
                <a:gd name="T14" fmla="*/ 303 w 394"/>
                <a:gd name="T15" fmla="*/ 284 h 421"/>
                <a:gd name="T16" fmla="*/ 306 w 394"/>
                <a:gd name="T17" fmla="*/ 327 h 421"/>
                <a:gd name="T18" fmla="*/ 331 w 394"/>
                <a:gd name="T19" fmla="*/ 297 h 421"/>
                <a:gd name="T20" fmla="*/ 328 w 394"/>
                <a:gd name="T21" fmla="*/ 256 h 421"/>
                <a:gd name="T22" fmla="*/ 318 w 394"/>
                <a:gd name="T23" fmla="*/ 230 h 421"/>
                <a:gd name="T24" fmla="*/ 325 w 394"/>
                <a:gd name="T25" fmla="*/ 205 h 421"/>
                <a:gd name="T26" fmla="*/ 309 w 394"/>
                <a:gd name="T27" fmla="*/ 184 h 421"/>
                <a:gd name="T28" fmla="*/ 309 w 394"/>
                <a:gd name="T29" fmla="*/ 163 h 421"/>
                <a:gd name="T30" fmla="*/ 301 w 394"/>
                <a:gd name="T31" fmla="*/ 137 h 421"/>
                <a:gd name="T32" fmla="*/ 273 w 394"/>
                <a:gd name="T33" fmla="*/ 124 h 421"/>
                <a:gd name="T34" fmla="*/ 265 w 394"/>
                <a:gd name="T35" fmla="*/ 153 h 421"/>
                <a:gd name="T36" fmla="*/ 241 w 394"/>
                <a:gd name="T37" fmla="*/ 162 h 421"/>
                <a:gd name="T38" fmla="*/ 202 w 394"/>
                <a:gd name="T39" fmla="*/ 137 h 421"/>
                <a:gd name="T40" fmla="*/ 195 w 394"/>
                <a:gd name="T41" fmla="*/ 103 h 421"/>
                <a:gd name="T42" fmla="*/ 210 w 394"/>
                <a:gd name="T43" fmla="*/ 63 h 421"/>
                <a:gd name="T44" fmla="*/ 239 w 394"/>
                <a:gd name="T45" fmla="*/ 43 h 421"/>
                <a:gd name="T46" fmla="*/ 279 w 394"/>
                <a:gd name="T47" fmla="*/ 44 h 421"/>
                <a:gd name="T48" fmla="*/ 327 w 394"/>
                <a:gd name="T49" fmla="*/ 80 h 421"/>
                <a:gd name="T50" fmla="*/ 338 w 394"/>
                <a:gd name="T51" fmla="*/ 99 h 421"/>
                <a:gd name="T52" fmla="*/ 349 w 394"/>
                <a:gd name="T53" fmla="*/ 150 h 421"/>
                <a:gd name="T54" fmla="*/ 354 w 394"/>
                <a:gd name="T55" fmla="*/ 378 h 421"/>
                <a:gd name="T56" fmla="*/ 181 w 394"/>
                <a:gd name="T57" fmla="*/ 375 h 421"/>
                <a:gd name="T58" fmla="*/ 105 w 394"/>
                <a:gd name="T59" fmla="*/ 367 h 421"/>
                <a:gd name="T60" fmla="*/ 75 w 394"/>
                <a:gd name="T61" fmla="*/ 349 h 421"/>
                <a:gd name="T62" fmla="*/ 41 w 394"/>
                <a:gd name="T63" fmla="*/ 297 h 421"/>
                <a:gd name="T64" fmla="*/ 39 w 394"/>
                <a:gd name="T65" fmla="*/ 256 h 421"/>
                <a:gd name="T66" fmla="*/ 68 w 394"/>
                <a:gd name="T67" fmla="*/ 218 h 421"/>
                <a:gd name="T68" fmla="*/ 108 w 394"/>
                <a:gd name="T69" fmla="*/ 208 h 421"/>
                <a:gd name="T70" fmla="*/ 137 w 394"/>
                <a:gd name="T71" fmla="*/ 221 h 421"/>
                <a:gd name="T72" fmla="*/ 151 w 394"/>
                <a:gd name="T73" fmla="*/ 266 h 421"/>
                <a:gd name="T74" fmla="*/ 136 w 394"/>
                <a:gd name="T75" fmla="*/ 287 h 421"/>
                <a:gd name="T76" fmla="*/ 116 w 394"/>
                <a:gd name="T77" fmla="*/ 303 h 421"/>
                <a:gd name="T78" fmla="*/ 136 w 394"/>
                <a:gd name="T79" fmla="*/ 327 h 421"/>
                <a:gd name="T80" fmla="*/ 162 w 394"/>
                <a:gd name="T81" fmla="*/ 327 h 421"/>
                <a:gd name="T82" fmla="*/ 177 w 394"/>
                <a:gd name="T83" fmla="*/ 339 h 421"/>
                <a:gd name="T84" fmla="*/ 199 w 394"/>
                <a:gd name="T85" fmla="*/ 349 h 421"/>
                <a:gd name="T86" fmla="*/ 218 w 394"/>
                <a:gd name="T87" fmla="*/ 331 h 421"/>
                <a:gd name="T88" fmla="*/ 251 w 394"/>
                <a:gd name="T89" fmla="*/ 355 h 421"/>
                <a:gd name="T90" fmla="*/ 291 w 394"/>
                <a:gd name="T91" fmla="*/ 347 h 421"/>
                <a:gd name="T92" fmla="*/ 292 w 394"/>
                <a:gd name="T93" fmla="*/ 330 h 421"/>
                <a:gd name="T94" fmla="*/ 252 w 394"/>
                <a:gd name="T95" fmla="*/ 315 h 421"/>
                <a:gd name="T96" fmla="*/ 222 w 394"/>
                <a:gd name="T97" fmla="*/ 274 h 421"/>
                <a:gd name="T98" fmla="*/ 188 w 394"/>
                <a:gd name="T99" fmla="*/ 205 h 421"/>
                <a:gd name="T100" fmla="*/ 118 w 394"/>
                <a:gd name="T101" fmla="*/ 163 h 421"/>
                <a:gd name="T102" fmla="*/ 66 w 394"/>
                <a:gd name="T103" fmla="*/ 171 h 421"/>
                <a:gd name="T104" fmla="*/ 24 w 394"/>
                <a:gd name="T105" fmla="*/ 208 h 421"/>
                <a:gd name="T106" fmla="*/ 0 w 394"/>
                <a:gd name="T107" fmla="*/ 266 h 421"/>
                <a:gd name="T108" fmla="*/ 11 w 394"/>
                <a:gd name="T109" fmla="*/ 327 h 421"/>
                <a:gd name="T110" fmla="*/ 46 w 394"/>
                <a:gd name="T111" fmla="*/ 381 h 421"/>
                <a:gd name="T112" fmla="*/ 81 w 394"/>
                <a:gd name="T113" fmla="*/ 405 h 421"/>
                <a:gd name="T114" fmla="*/ 170 w 394"/>
                <a:gd name="T115" fmla="*/ 420 h 421"/>
                <a:gd name="T116" fmla="*/ 393 w 394"/>
                <a:gd name="T117" fmla="*/ 421 h 421"/>
                <a:gd name="T118" fmla="*/ 393 w 394"/>
                <a:gd name="T119" fmla="*/ 183 h 421"/>
                <a:gd name="T120" fmla="*/ 379 w 394"/>
                <a:gd name="T121" fmla="*/ 87 h 421"/>
                <a:gd name="T122" fmla="*/ 357 w 394"/>
                <a:gd name="T123" fmla="*/ 50 h 421"/>
                <a:gd name="T124" fmla="*/ 324 w 394"/>
                <a:gd name="T125" fmla="*/ 21 h 4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21"/>
                <a:gd name="T191" fmla="*/ 394 w 394"/>
                <a:gd name="T192" fmla="*/ 421 h 42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21">
                  <a:moveTo>
                    <a:pt x="324" y="22"/>
                  </a:moveTo>
                  <a:lnTo>
                    <a:pt x="306" y="12"/>
                  </a:lnTo>
                  <a:lnTo>
                    <a:pt x="288" y="4"/>
                  </a:lnTo>
                  <a:lnTo>
                    <a:pt x="269" y="0"/>
                  </a:lnTo>
                  <a:lnTo>
                    <a:pt x="250" y="0"/>
                  </a:lnTo>
                  <a:lnTo>
                    <a:pt x="230" y="3"/>
                  </a:lnTo>
                  <a:lnTo>
                    <a:pt x="213" y="12"/>
                  </a:lnTo>
                  <a:lnTo>
                    <a:pt x="195" y="25"/>
                  </a:lnTo>
                  <a:lnTo>
                    <a:pt x="177" y="43"/>
                  </a:lnTo>
                  <a:lnTo>
                    <a:pt x="167" y="56"/>
                  </a:lnTo>
                  <a:lnTo>
                    <a:pt x="160" y="69"/>
                  </a:lnTo>
                  <a:lnTo>
                    <a:pt x="156" y="82"/>
                  </a:lnTo>
                  <a:lnTo>
                    <a:pt x="153" y="97"/>
                  </a:lnTo>
                  <a:lnTo>
                    <a:pt x="153" y="125"/>
                  </a:lnTo>
                  <a:lnTo>
                    <a:pt x="160" y="153"/>
                  </a:lnTo>
                  <a:lnTo>
                    <a:pt x="174" y="178"/>
                  </a:lnTo>
                  <a:lnTo>
                    <a:pt x="192" y="200"/>
                  </a:lnTo>
                  <a:lnTo>
                    <a:pt x="213" y="218"/>
                  </a:lnTo>
                  <a:lnTo>
                    <a:pt x="237" y="230"/>
                  </a:lnTo>
                  <a:lnTo>
                    <a:pt x="255" y="237"/>
                  </a:lnTo>
                  <a:lnTo>
                    <a:pt x="272" y="247"/>
                  </a:lnTo>
                  <a:lnTo>
                    <a:pt x="284" y="258"/>
                  </a:lnTo>
                  <a:lnTo>
                    <a:pt x="295" y="271"/>
                  </a:lnTo>
                  <a:lnTo>
                    <a:pt x="303" y="284"/>
                  </a:lnTo>
                  <a:lnTo>
                    <a:pt x="307" y="297"/>
                  </a:lnTo>
                  <a:lnTo>
                    <a:pt x="309" y="312"/>
                  </a:lnTo>
                  <a:lnTo>
                    <a:pt x="306" y="327"/>
                  </a:lnTo>
                  <a:lnTo>
                    <a:pt x="317" y="321"/>
                  </a:lnTo>
                  <a:lnTo>
                    <a:pt x="325" y="311"/>
                  </a:lnTo>
                  <a:lnTo>
                    <a:pt x="331" y="297"/>
                  </a:lnTo>
                  <a:lnTo>
                    <a:pt x="334" y="284"/>
                  </a:lnTo>
                  <a:lnTo>
                    <a:pt x="332" y="269"/>
                  </a:lnTo>
                  <a:lnTo>
                    <a:pt x="328" y="256"/>
                  </a:lnTo>
                  <a:lnTo>
                    <a:pt x="321" y="244"/>
                  </a:lnTo>
                  <a:lnTo>
                    <a:pt x="310" y="236"/>
                  </a:lnTo>
                  <a:lnTo>
                    <a:pt x="318" y="230"/>
                  </a:lnTo>
                  <a:lnTo>
                    <a:pt x="324" y="222"/>
                  </a:lnTo>
                  <a:lnTo>
                    <a:pt x="325" y="213"/>
                  </a:lnTo>
                  <a:lnTo>
                    <a:pt x="325" y="205"/>
                  </a:lnTo>
                  <a:lnTo>
                    <a:pt x="323" y="196"/>
                  </a:lnTo>
                  <a:lnTo>
                    <a:pt x="317" y="188"/>
                  </a:lnTo>
                  <a:lnTo>
                    <a:pt x="309" y="184"/>
                  </a:lnTo>
                  <a:lnTo>
                    <a:pt x="299" y="181"/>
                  </a:lnTo>
                  <a:lnTo>
                    <a:pt x="306" y="172"/>
                  </a:lnTo>
                  <a:lnTo>
                    <a:pt x="309" y="163"/>
                  </a:lnTo>
                  <a:lnTo>
                    <a:pt x="309" y="155"/>
                  </a:lnTo>
                  <a:lnTo>
                    <a:pt x="306" y="144"/>
                  </a:lnTo>
                  <a:lnTo>
                    <a:pt x="301" y="137"/>
                  </a:lnTo>
                  <a:lnTo>
                    <a:pt x="294" y="130"/>
                  </a:lnTo>
                  <a:lnTo>
                    <a:pt x="284" y="125"/>
                  </a:lnTo>
                  <a:lnTo>
                    <a:pt x="273" y="124"/>
                  </a:lnTo>
                  <a:lnTo>
                    <a:pt x="273" y="135"/>
                  </a:lnTo>
                  <a:lnTo>
                    <a:pt x="269" y="146"/>
                  </a:lnTo>
                  <a:lnTo>
                    <a:pt x="265" y="153"/>
                  </a:lnTo>
                  <a:lnTo>
                    <a:pt x="258" y="158"/>
                  </a:lnTo>
                  <a:lnTo>
                    <a:pt x="250" y="160"/>
                  </a:lnTo>
                  <a:lnTo>
                    <a:pt x="241" y="162"/>
                  </a:lnTo>
                  <a:lnTo>
                    <a:pt x="224" y="158"/>
                  </a:lnTo>
                  <a:lnTo>
                    <a:pt x="207" y="146"/>
                  </a:lnTo>
                  <a:lnTo>
                    <a:pt x="202" y="137"/>
                  </a:lnTo>
                  <a:lnTo>
                    <a:pt x="196" y="128"/>
                  </a:lnTo>
                  <a:lnTo>
                    <a:pt x="195" y="116"/>
                  </a:lnTo>
                  <a:lnTo>
                    <a:pt x="195" y="103"/>
                  </a:lnTo>
                  <a:lnTo>
                    <a:pt x="197" y="88"/>
                  </a:lnTo>
                  <a:lnTo>
                    <a:pt x="204" y="74"/>
                  </a:lnTo>
                  <a:lnTo>
                    <a:pt x="210" y="63"/>
                  </a:lnTo>
                  <a:lnTo>
                    <a:pt x="218" y="54"/>
                  </a:lnTo>
                  <a:lnTo>
                    <a:pt x="228" y="47"/>
                  </a:lnTo>
                  <a:lnTo>
                    <a:pt x="239" y="43"/>
                  </a:lnTo>
                  <a:lnTo>
                    <a:pt x="251" y="40"/>
                  </a:lnTo>
                  <a:lnTo>
                    <a:pt x="265" y="40"/>
                  </a:lnTo>
                  <a:lnTo>
                    <a:pt x="279" y="44"/>
                  </a:lnTo>
                  <a:lnTo>
                    <a:pt x="294" y="52"/>
                  </a:lnTo>
                  <a:lnTo>
                    <a:pt x="310" y="63"/>
                  </a:lnTo>
                  <a:lnTo>
                    <a:pt x="327" y="80"/>
                  </a:lnTo>
                  <a:lnTo>
                    <a:pt x="329" y="84"/>
                  </a:lnTo>
                  <a:lnTo>
                    <a:pt x="332" y="88"/>
                  </a:lnTo>
                  <a:lnTo>
                    <a:pt x="338" y="99"/>
                  </a:lnTo>
                  <a:lnTo>
                    <a:pt x="342" y="113"/>
                  </a:lnTo>
                  <a:lnTo>
                    <a:pt x="346" y="130"/>
                  </a:lnTo>
                  <a:lnTo>
                    <a:pt x="349" y="150"/>
                  </a:lnTo>
                  <a:lnTo>
                    <a:pt x="351" y="194"/>
                  </a:lnTo>
                  <a:lnTo>
                    <a:pt x="351" y="241"/>
                  </a:lnTo>
                  <a:lnTo>
                    <a:pt x="354" y="378"/>
                  </a:lnTo>
                  <a:lnTo>
                    <a:pt x="224" y="375"/>
                  </a:lnTo>
                  <a:lnTo>
                    <a:pt x="225" y="375"/>
                  </a:lnTo>
                  <a:lnTo>
                    <a:pt x="181" y="375"/>
                  </a:lnTo>
                  <a:lnTo>
                    <a:pt x="140" y="372"/>
                  </a:lnTo>
                  <a:lnTo>
                    <a:pt x="122" y="371"/>
                  </a:lnTo>
                  <a:lnTo>
                    <a:pt x="105" y="367"/>
                  </a:lnTo>
                  <a:lnTo>
                    <a:pt x="93" y="362"/>
                  </a:lnTo>
                  <a:lnTo>
                    <a:pt x="83" y="356"/>
                  </a:lnTo>
                  <a:lnTo>
                    <a:pt x="75" y="349"/>
                  </a:lnTo>
                  <a:lnTo>
                    <a:pt x="59" y="331"/>
                  </a:lnTo>
                  <a:lnTo>
                    <a:pt x="48" y="314"/>
                  </a:lnTo>
                  <a:lnTo>
                    <a:pt x="41" y="297"/>
                  </a:lnTo>
                  <a:lnTo>
                    <a:pt x="38" y="283"/>
                  </a:lnTo>
                  <a:lnTo>
                    <a:pt x="38" y="269"/>
                  </a:lnTo>
                  <a:lnTo>
                    <a:pt x="39" y="256"/>
                  </a:lnTo>
                  <a:lnTo>
                    <a:pt x="45" y="244"/>
                  </a:lnTo>
                  <a:lnTo>
                    <a:pt x="52" y="234"/>
                  </a:lnTo>
                  <a:lnTo>
                    <a:pt x="68" y="218"/>
                  </a:lnTo>
                  <a:lnTo>
                    <a:pt x="83" y="211"/>
                  </a:lnTo>
                  <a:lnTo>
                    <a:pt x="96" y="208"/>
                  </a:lnTo>
                  <a:lnTo>
                    <a:pt x="108" y="208"/>
                  </a:lnTo>
                  <a:lnTo>
                    <a:pt x="119" y="209"/>
                  </a:lnTo>
                  <a:lnTo>
                    <a:pt x="129" y="215"/>
                  </a:lnTo>
                  <a:lnTo>
                    <a:pt x="137" y="221"/>
                  </a:lnTo>
                  <a:lnTo>
                    <a:pt x="148" y="238"/>
                  </a:lnTo>
                  <a:lnTo>
                    <a:pt x="151" y="258"/>
                  </a:lnTo>
                  <a:lnTo>
                    <a:pt x="151" y="266"/>
                  </a:lnTo>
                  <a:lnTo>
                    <a:pt x="148" y="275"/>
                  </a:lnTo>
                  <a:lnTo>
                    <a:pt x="142" y="283"/>
                  </a:lnTo>
                  <a:lnTo>
                    <a:pt x="136" y="287"/>
                  </a:lnTo>
                  <a:lnTo>
                    <a:pt x="126" y="291"/>
                  </a:lnTo>
                  <a:lnTo>
                    <a:pt x="115" y="291"/>
                  </a:lnTo>
                  <a:lnTo>
                    <a:pt x="116" y="303"/>
                  </a:lnTo>
                  <a:lnTo>
                    <a:pt x="121" y="314"/>
                  </a:lnTo>
                  <a:lnTo>
                    <a:pt x="127" y="321"/>
                  </a:lnTo>
                  <a:lnTo>
                    <a:pt x="136" y="327"/>
                  </a:lnTo>
                  <a:lnTo>
                    <a:pt x="144" y="330"/>
                  </a:lnTo>
                  <a:lnTo>
                    <a:pt x="153" y="330"/>
                  </a:lnTo>
                  <a:lnTo>
                    <a:pt x="162" y="327"/>
                  </a:lnTo>
                  <a:lnTo>
                    <a:pt x="170" y="319"/>
                  </a:lnTo>
                  <a:lnTo>
                    <a:pt x="173" y="330"/>
                  </a:lnTo>
                  <a:lnTo>
                    <a:pt x="177" y="339"/>
                  </a:lnTo>
                  <a:lnTo>
                    <a:pt x="184" y="344"/>
                  </a:lnTo>
                  <a:lnTo>
                    <a:pt x="191" y="347"/>
                  </a:lnTo>
                  <a:lnTo>
                    <a:pt x="199" y="349"/>
                  </a:lnTo>
                  <a:lnTo>
                    <a:pt x="207" y="346"/>
                  </a:lnTo>
                  <a:lnTo>
                    <a:pt x="214" y="340"/>
                  </a:lnTo>
                  <a:lnTo>
                    <a:pt x="218" y="331"/>
                  </a:lnTo>
                  <a:lnTo>
                    <a:pt x="226" y="343"/>
                  </a:lnTo>
                  <a:lnTo>
                    <a:pt x="237" y="350"/>
                  </a:lnTo>
                  <a:lnTo>
                    <a:pt x="251" y="355"/>
                  </a:lnTo>
                  <a:lnTo>
                    <a:pt x="265" y="356"/>
                  </a:lnTo>
                  <a:lnTo>
                    <a:pt x="279" y="353"/>
                  </a:lnTo>
                  <a:lnTo>
                    <a:pt x="291" y="347"/>
                  </a:lnTo>
                  <a:lnTo>
                    <a:pt x="301" y="339"/>
                  </a:lnTo>
                  <a:lnTo>
                    <a:pt x="306" y="327"/>
                  </a:lnTo>
                  <a:lnTo>
                    <a:pt x="292" y="330"/>
                  </a:lnTo>
                  <a:lnTo>
                    <a:pt x="279" y="328"/>
                  </a:lnTo>
                  <a:lnTo>
                    <a:pt x="265" y="324"/>
                  </a:lnTo>
                  <a:lnTo>
                    <a:pt x="252" y="315"/>
                  </a:lnTo>
                  <a:lnTo>
                    <a:pt x="240" y="305"/>
                  </a:lnTo>
                  <a:lnTo>
                    <a:pt x="230" y="290"/>
                  </a:lnTo>
                  <a:lnTo>
                    <a:pt x="222" y="274"/>
                  </a:lnTo>
                  <a:lnTo>
                    <a:pt x="215" y="255"/>
                  </a:lnTo>
                  <a:lnTo>
                    <a:pt x="204" y="228"/>
                  </a:lnTo>
                  <a:lnTo>
                    <a:pt x="188" y="205"/>
                  </a:lnTo>
                  <a:lnTo>
                    <a:pt x="167" y="185"/>
                  </a:lnTo>
                  <a:lnTo>
                    <a:pt x="144" y="171"/>
                  </a:lnTo>
                  <a:lnTo>
                    <a:pt x="118" y="163"/>
                  </a:lnTo>
                  <a:lnTo>
                    <a:pt x="92" y="163"/>
                  </a:lnTo>
                  <a:lnTo>
                    <a:pt x="78" y="166"/>
                  </a:lnTo>
                  <a:lnTo>
                    <a:pt x="66" y="171"/>
                  </a:lnTo>
                  <a:lnTo>
                    <a:pt x="53" y="178"/>
                  </a:lnTo>
                  <a:lnTo>
                    <a:pt x="41" y="188"/>
                  </a:lnTo>
                  <a:lnTo>
                    <a:pt x="24" y="208"/>
                  </a:lnTo>
                  <a:lnTo>
                    <a:pt x="12" y="227"/>
                  </a:lnTo>
                  <a:lnTo>
                    <a:pt x="4" y="246"/>
                  </a:lnTo>
                  <a:lnTo>
                    <a:pt x="0" y="266"/>
                  </a:lnTo>
                  <a:lnTo>
                    <a:pt x="0" y="287"/>
                  </a:lnTo>
                  <a:lnTo>
                    <a:pt x="4" y="308"/>
                  </a:lnTo>
                  <a:lnTo>
                    <a:pt x="11" y="327"/>
                  </a:lnTo>
                  <a:lnTo>
                    <a:pt x="20" y="346"/>
                  </a:lnTo>
                  <a:lnTo>
                    <a:pt x="33" y="365"/>
                  </a:lnTo>
                  <a:lnTo>
                    <a:pt x="46" y="381"/>
                  </a:lnTo>
                  <a:lnTo>
                    <a:pt x="52" y="387"/>
                  </a:lnTo>
                  <a:lnTo>
                    <a:pt x="64" y="396"/>
                  </a:lnTo>
                  <a:lnTo>
                    <a:pt x="81" y="405"/>
                  </a:lnTo>
                  <a:lnTo>
                    <a:pt x="100" y="411"/>
                  </a:lnTo>
                  <a:lnTo>
                    <a:pt x="122" y="415"/>
                  </a:lnTo>
                  <a:lnTo>
                    <a:pt x="170" y="420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393" y="421"/>
                  </a:lnTo>
                  <a:lnTo>
                    <a:pt x="393" y="238"/>
                  </a:lnTo>
                  <a:lnTo>
                    <a:pt x="394" y="238"/>
                  </a:lnTo>
                  <a:lnTo>
                    <a:pt x="393" y="183"/>
                  </a:lnTo>
                  <a:lnTo>
                    <a:pt x="389" y="130"/>
                  </a:lnTo>
                  <a:lnTo>
                    <a:pt x="384" y="107"/>
                  </a:lnTo>
                  <a:lnTo>
                    <a:pt x="379" y="87"/>
                  </a:lnTo>
                  <a:lnTo>
                    <a:pt x="371" y="69"/>
                  </a:lnTo>
                  <a:lnTo>
                    <a:pt x="362" y="56"/>
                  </a:lnTo>
                  <a:lnTo>
                    <a:pt x="357" y="50"/>
                  </a:lnTo>
                  <a:lnTo>
                    <a:pt x="342" y="35"/>
                  </a:lnTo>
                  <a:lnTo>
                    <a:pt x="324" y="22"/>
                  </a:lnTo>
                  <a:lnTo>
                    <a:pt x="324" y="21"/>
                  </a:lnTo>
                  <a:lnTo>
                    <a:pt x="324" y="22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89" y="3611"/>
              <a:ext cx="395" cy="421"/>
            </a:xfrm>
            <a:custGeom>
              <a:avLst/>
              <a:gdLst>
                <a:gd name="T0" fmla="*/ 106 w 395"/>
                <a:gd name="T1" fmla="*/ 4 h 421"/>
                <a:gd name="T2" fmla="*/ 163 w 395"/>
                <a:gd name="T3" fmla="*/ 3 h 421"/>
                <a:gd name="T4" fmla="*/ 216 w 395"/>
                <a:gd name="T5" fmla="*/ 43 h 421"/>
                <a:gd name="T6" fmla="*/ 237 w 395"/>
                <a:gd name="T7" fmla="*/ 82 h 421"/>
                <a:gd name="T8" fmla="*/ 233 w 395"/>
                <a:gd name="T9" fmla="*/ 153 h 421"/>
                <a:gd name="T10" fmla="*/ 180 w 395"/>
                <a:gd name="T11" fmla="*/ 218 h 421"/>
                <a:gd name="T12" fmla="*/ 123 w 395"/>
                <a:gd name="T13" fmla="*/ 247 h 421"/>
                <a:gd name="T14" fmla="*/ 90 w 395"/>
                <a:gd name="T15" fmla="*/ 284 h 421"/>
                <a:gd name="T16" fmla="*/ 87 w 395"/>
                <a:gd name="T17" fmla="*/ 327 h 421"/>
                <a:gd name="T18" fmla="*/ 62 w 395"/>
                <a:gd name="T19" fmla="*/ 297 h 421"/>
                <a:gd name="T20" fmla="*/ 65 w 395"/>
                <a:gd name="T21" fmla="*/ 256 h 421"/>
                <a:gd name="T22" fmla="*/ 75 w 395"/>
                <a:gd name="T23" fmla="*/ 230 h 421"/>
                <a:gd name="T24" fmla="*/ 68 w 395"/>
                <a:gd name="T25" fmla="*/ 205 h 421"/>
                <a:gd name="T26" fmla="*/ 84 w 395"/>
                <a:gd name="T27" fmla="*/ 184 h 421"/>
                <a:gd name="T28" fmla="*/ 84 w 395"/>
                <a:gd name="T29" fmla="*/ 163 h 421"/>
                <a:gd name="T30" fmla="*/ 92 w 395"/>
                <a:gd name="T31" fmla="*/ 137 h 421"/>
                <a:gd name="T32" fmla="*/ 121 w 395"/>
                <a:gd name="T33" fmla="*/ 124 h 421"/>
                <a:gd name="T34" fmla="*/ 130 w 395"/>
                <a:gd name="T35" fmla="*/ 153 h 421"/>
                <a:gd name="T36" fmla="*/ 153 w 395"/>
                <a:gd name="T37" fmla="*/ 162 h 421"/>
                <a:gd name="T38" fmla="*/ 193 w 395"/>
                <a:gd name="T39" fmla="*/ 137 h 421"/>
                <a:gd name="T40" fmla="*/ 200 w 395"/>
                <a:gd name="T41" fmla="*/ 103 h 421"/>
                <a:gd name="T42" fmla="*/ 183 w 395"/>
                <a:gd name="T43" fmla="*/ 63 h 421"/>
                <a:gd name="T44" fmla="*/ 154 w 395"/>
                <a:gd name="T45" fmla="*/ 43 h 421"/>
                <a:gd name="T46" fmla="*/ 114 w 395"/>
                <a:gd name="T47" fmla="*/ 44 h 421"/>
                <a:gd name="T48" fmla="*/ 68 w 395"/>
                <a:gd name="T49" fmla="*/ 80 h 421"/>
                <a:gd name="T50" fmla="*/ 55 w 395"/>
                <a:gd name="T51" fmla="*/ 99 h 421"/>
                <a:gd name="T52" fmla="*/ 44 w 395"/>
                <a:gd name="T53" fmla="*/ 150 h 421"/>
                <a:gd name="T54" fmla="*/ 37 w 395"/>
                <a:gd name="T55" fmla="*/ 378 h 421"/>
                <a:gd name="T56" fmla="*/ 253 w 395"/>
                <a:gd name="T57" fmla="*/ 372 h 421"/>
                <a:gd name="T58" fmla="*/ 301 w 395"/>
                <a:gd name="T59" fmla="*/ 362 h 421"/>
                <a:gd name="T60" fmla="*/ 336 w 395"/>
                <a:gd name="T61" fmla="*/ 331 h 421"/>
                <a:gd name="T62" fmla="*/ 356 w 395"/>
                <a:gd name="T63" fmla="*/ 283 h 421"/>
                <a:gd name="T64" fmla="*/ 349 w 395"/>
                <a:gd name="T65" fmla="*/ 244 h 421"/>
                <a:gd name="T66" fmla="*/ 311 w 395"/>
                <a:gd name="T67" fmla="*/ 211 h 421"/>
                <a:gd name="T68" fmla="*/ 274 w 395"/>
                <a:gd name="T69" fmla="*/ 209 h 421"/>
                <a:gd name="T70" fmla="*/ 246 w 395"/>
                <a:gd name="T71" fmla="*/ 238 h 421"/>
                <a:gd name="T72" fmla="*/ 245 w 395"/>
                <a:gd name="T73" fmla="*/ 275 h 421"/>
                <a:gd name="T74" fmla="*/ 267 w 395"/>
                <a:gd name="T75" fmla="*/ 291 h 421"/>
                <a:gd name="T76" fmla="*/ 272 w 395"/>
                <a:gd name="T77" fmla="*/ 314 h 421"/>
                <a:gd name="T78" fmla="*/ 249 w 395"/>
                <a:gd name="T79" fmla="*/ 330 h 421"/>
                <a:gd name="T80" fmla="*/ 223 w 395"/>
                <a:gd name="T81" fmla="*/ 319 h 421"/>
                <a:gd name="T82" fmla="*/ 211 w 395"/>
                <a:gd name="T83" fmla="*/ 344 h 421"/>
                <a:gd name="T84" fmla="*/ 187 w 395"/>
                <a:gd name="T85" fmla="*/ 346 h 421"/>
                <a:gd name="T86" fmla="*/ 167 w 395"/>
                <a:gd name="T87" fmla="*/ 343 h 421"/>
                <a:gd name="T88" fmla="*/ 130 w 395"/>
                <a:gd name="T89" fmla="*/ 356 h 421"/>
                <a:gd name="T90" fmla="*/ 94 w 395"/>
                <a:gd name="T91" fmla="*/ 339 h 421"/>
                <a:gd name="T92" fmla="*/ 114 w 395"/>
                <a:gd name="T93" fmla="*/ 328 h 421"/>
                <a:gd name="T94" fmla="*/ 153 w 395"/>
                <a:gd name="T95" fmla="*/ 305 h 421"/>
                <a:gd name="T96" fmla="*/ 180 w 395"/>
                <a:gd name="T97" fmla="*/ 255 h 421"/>
                <a:gd name="T98" fmla="*/ 227 w 395"/>
                <a:gd name="T99" fmla="*/ 185 h 421"/>
                <a:gd name="T100" fmla="*/ 303 w 395"/>
                <a:gd name="T101" fmla="*/ 163 h 421"/>
                <a:gd name="T102" fmla="*/ 343 w 395"/>
                <a:gd name="T103" fmla="*/ 178 h 421"/>
                <a:gd name="T104" fmla="*/ 384 w 395"/>
                <a:gd name="T105" fmla="*/ 227 h 421"/>
                <a:gd name="T106" fmla="*/ 395 w 395"/>
                <a:gd name="T107" fmla="*/ 287 h 421"/>
                <a:gd name="T108" fmla="*/ 374 w 395"/>
                <a:gd name="T109" fmla="*/ 346 h 421"/>
                <a:gd name="T110" fmla="*/ 343 w 395"/>
                <a:gd name="T111" fmla="*/ 387 h 421"/>
                <a:gd name="T112" fmla="*/ 293 w 395"/>
                <a:gd name="T113" fmla="*/ 411 h 421"/>
                <a:gd name="T114" fmla="*/ 172 w 395"/>
                <a:gd name="T115" fmla="*/ 421 h 421"/>
                <a:gd name="T116" fmla="*/ 0 w 395"/>
                <a:gd name="T117" fmla="*/ 238 h 421"/>
                <a:gd name="T118" fmla="*/ 7 w 395"/>
                <a:gd name="T119" fmla="*/ 130 h 421"/>
                <a:gd name="T120" fmla="*/ 24 w 395"/>
                <a:gd name="T121" fmla="*/ 69 h 421"/>
                <a:gd name="T122" fmla="*/ 69 w 395"/>
                <a:gd name="T123" fmla="*/ 22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421"/>
                <a:gd name="T188" fmla="*/ 395 w 395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421">
                  <a:moveTo>
                    <a:pt x="69" y="22"/>
                  </a:moveTo>
                  <a:lnTo>
                    <a:pt x="87" y="12"/>
                  </a:lnTo>
                  <a:lnTo>
                    <a:pt x="106" y="4"/>
                  </a:lnTo>
                  <a:lnTo>
                    <a:pt x="124" y="0"/>
                  </a:lnTo>
                  <a:lnTo>
                    <a:pt x="143" y="0"/>
                  </a:lnTo>
                  <a:lnTo>
                    <a:pt x="163" y="3"/>
                  </a:lnTo>
                  <a:lnTo>
                    <a:pt x="182" y="12"/>
                  </a:lnTo>
                  <a:lnTo>
                    <a:pt x="200" y="25"/>
                  </a:lnTo>
                  <a:lnTo>
                    <a:pt x="216" y="43"/>
                  </a:lnTo>
                  <a:lnTo>
                    <a:pt x="226" y="56"/>
                  </a:lnTo>
                  <a:lnTo>
                    <a:pt x="233" y="69"/>
                  </a:lnTo>
                  <a:lnTo>
                    <a:pt x="237" y="82"/>
                  </a:lnTo>
                  <a:lnTo>
                    <a:pt x="240" y="97"/>
                  </a:lnTo>
                  <a:lnTo>
                    <a:pt x="240" y="125"/>
                  </a:lnTo>
                  <a:lnTo>
                    <a:pt x="233" y="153"/>
                  </a:lnTo>
                  <a:lnTo>
                    <a:pt x="219" y="178"/>
                  </a:lnTo>
                  <a:lnTo>
                    <a:pt x="201" y="200"/>
                  </a:lnTo>
                  <a:lnTo>
                    <a:pt x="180" y="218"/>
                  </a:lnTo>
                  <a:lnTo>
                    <a:pt x="156" y="230"/>
                  </a:lnTo>
                  <a:lnTo>
                    <a:pt x="138" y="237"/>
                  </a:lnTo>
                  <a:lnTo>
                    <a:pt x="123" y="247"/>
                  </a:lnTo>
                  <a:lnTo>
                    <a:pt x="109" y="258"/>
                  </a:lnTo>
                  <a:lnTo>
                    <a:pt x="98" y="271"/>
                  </a:lnTo>
                  <a:lnTo>
                    <a:pt x="90" y="284"/>
                  </a:lnTo>
                  <a:lnTo>
                    <a:pt x="86" y="297"/>
                  </a:lnTo>
                  <a:lnTo>
                    <a:pt x="84" y="312"/>
                  </a:lnTo>
                  <a:lnTo>
                    <a:pt x="87" y="327"/>
                  </a:lnTo>
                  <a:lnTo>
                    <a:pt x="76" y="321"/>
                  </a:lnTo>
                  <a:lnTo>
                    <a:pt x="68" y="311"/>
                  </a:lnTo>
                  <a:lnTo>
                    <a:pt x="62" y="297"/>
                  </a:lnTo>
                  <a:lnTo>
                    <a:pt x="61" y="284"/>
                  </a:lnTo>
                  <a:lnTo>
                    <a:pt x="61" y="269"/>
                  </a:lnTo>
                  <a:lnTo>
                    <a:pt x="65" y="256"/>
                  </a:lnTo>
                  <a:lnTo>
                    <a:pt x="73" y="244"/>
                  </a:lnTo>
                  <a:lnTo>
                    <a:pt x="83" y="236"/>
                  </a:lnTo>
                  <a:lnTo>
                    <a:pt x="75" y="230"/>
                  </a:lnTo>
                  <a:lnTo>
                    <a:pt x="70" y="222"/>
                  </a:lnTo>
                  <a:lnTo>
                    <a:pt x="68" y="213"/>
                  </a:lnTo>
                  <a:lnTo>
                    <a:pt x="68" y="205"/>
                  </a:lnTo>
                  <a:lnTo>
                    <a:pt x="70" y="196"/>
                  </a:lnTo>
                  <a:lnTo>
                    <a:pt x="76" y="188"/>
                  </a:lnTo>
                  <a:lnTo>
                    <a:pt x="84" y="184"/>
                  </a:lnTo>
                  <a:lnTo>
                    <a:pt x="94" y="181"/>
                  </a:lnTo>
                  <a:lnTo>
                    <a:pt x="87" y="172"/>
                  </a:lnTo>
                  <a:lnTo>
                    <a:pt x="84" y="163"/>
                  </a:lnTo>
                  <a:lnTo>
                    <a:pt x="84" y="155"/>
                  </a:lnTo>
                  <a:lnTo>
                    <a:pt x="87" y="144"/>
                  </a:lnTo>
                  <a:lnTo>
                    <a:pt x="92" y="137"/>
                  </a:lnTo>
                  <a:lnTo>
                    <a:pt x="101" y="130"/>
                  </a:lnTo>
                  <a:lnTo>
                    <a:pt x="110" y="125"/>
                  </a:lnTo>
                  <a:lnTo>
                    <a:pt x="121" y="124"/>
                  </a:lnTo>
                  <a:lnTo>
                    <a:pt x="121" y="135"/>
                  </a:lnTo>
                  <a:lnTo>
                    <a:pt x="125" y="146"/>
                  </a:lnTo>
                  <a:lnTo>
                    <a:pt x="130" y="153"/>
                  </a:lnTo>
                  <a:lnTo>
                    <a:pt x="136" y="158"/>
                  </a:lnTo>
                  <a:lnTo>
                    <a:pt x="145" y="160"/>
                  </a:lnTo>
                  <a:lnTo>
                    <a:pt x="153" y="162"/>
                  </a:lnTo>
                  <a:lnTo>
                    <a:pt x="171" y="158"/>
                  </a:lnTo>
                  <a:lnTo>
                    <a:pt x="187" y="146"/>
                  </a:lnTo>
                  <a:lnTo>
                    <a:pt x="193" y="137"/>
                  </a:lnTo>
                  <a:lnTo>
                    <a:pt x="198" y="128"/>
                  </a:lnTo>
                  <a:lnTo>
                    <a:pt x="200" y="116"/>
                  </a:lnTo>
                  <a:lnTo>
                    <a:pt x="200" y="103"/>
                  </a:lnTo>
                  <a:lnTo>
                    <a:pt x="197" y="88"/>
                  </a:lnTo>
                  <a:lnTo>
                    <a:pt x="190" y="74"/>
                  </a:lnTo>
                  <a:lnTo>
                    <a:pt x="183" y="63"/>
                  </a:lnTo>
                  <a:lnTo>
                    <a:pt x="175" y="54"/>
                  </a:lnTo>
                  <a:lnTo>
                    <a:pt x="165" y="47"/>
                  </a:lnTo>
                  <a:lnTo>
                    <a:pt x="154" y="43"/>
                  </a:lnTo>
                  <a:lnTo>
                    <a:pt x="142" y="40"/>
                  </a:lnTo>
                  <a:lnTo>
                    <a:pt x="128" y="40"/>
                  </a:lnTo>
                  <a:lnTo>
                    <a:pt x="114" y="44"/>
                  </a:lnTo>
                  <a:lnTo>
                    <a:pt x="99" y="52"/>
                  </a:lnTo>
                  <a:lnTo>
                    <a:pt x="84" y="63"/>
                  </a:lnTo>
                  <a:lnTo>
                    <a:pt x="68" y="80"/>
                  </a:lnTo>
                  <a:lnTo>
                    <a:pt x="65" y="84"/>
                  </a:lnTo>
                  <a:lnTo>
                    <a:pt x="61" y="88"/>
                  </a:lnTo>
                  <a:lnTo>
                    <a:pt x="55" y="99"/>
                  </a:lnTo>
                  <a:lnTo>
                    <a:pt x="51" y="113"/>
                  </a:lnTo>
                  <a:lnTo>
                    <a:pt x="47" y="130"/>
                  </a:lnTo>
                  <a:lnTo>
                    <a:pt x="44" y="150"/>
                  </a:lnTo>
                  <a:lnTo>
                    <a:pt x="42" y="194"/>
                  </a:lnTo>
                  <a:lnTo>
                    <a:pt x="42" y="241"/>
                  </a:lnTo>
                  <a:lnTo>
                    <a:pt x="37" y="378"/>
                  </a:lnTo>
                  <a:lnTo>
                    <a:pt x="168" y="375"/>
                  </a:lnTo>
                  <a:lnTo>
                    <a:pt x="212" y="375"/>
                  </a:lnTo>
                  <a:lnTo>
                    <a:pt x="253" y="372"/>
                  </a:lnTo>
                  <a:lnTo>
                    <a:pt x="271" y="371"/>
                  </a:lnTo>
                  <a:lnTo>
                    <a:pt x="288" y="367"/>
                  </a:lnTo>
                  <a:lnTo>
                    <a:pt x="301" y="362"/>
                  </a:lnTo>
                  <a:lnTo>
                    <a:pt x="311" y="356"/>
                  </a:lnTo>
                  <a:lnTo>
                    <a:pt x="319" y="349"/>
                  </a:lnTo>
                  <a:lnTo>
                    <a:pt x="336" y="331"/>
                  </a:lnTo>
                  <a:lnTo>
                    <a:pt x="347" y="314"/>
                  </a:lnTo>
                  <a:lnTo>
                    <a:pt x="354" y="297"/>
                  </a:lnTo>
                  <a:lnTo>
                    <a:pt x="356" y="283"/>
                  </a:lnTo>
                  <a:lnTo>
                    <a:pt x="358" y="269"/>
                  </a:lnTo>
                  <a:lnTo>
                    <a:pt x="355" y="256"/>
                  </a:lnTo>
                  <a:lnTo>
                    <a:pt x="349" y="244"/>
                  </a:lnTo>
                  <a:lnTo>
                    <a:pt x="343" y="234"/>
                  </a:lnTo>
                  <a:lnTo>
                    <a:pt x="325" y="218"/>
                  </a:lnTo>
                  <a:lnTo>
                    <a:pt x="311" y="211"/>
                  </a:lnTo>
                  <a:lnTo>
                    <a:pt x="297" y="208"/>
                  </a:lnTo>
                  <a:lnTo>
                    <a:pt x="285" y="208"/>
                  </a:lnTo>
                  <a:lnTo>
                    <a:pt x="274" y="209"/>
                  </a:lnTo>
                  <a:lnTo>
                    <a:pt x="266" y="215"/>
                  </a:lnTo>
                  <a:lnTo>
                    <a:pt x="257" y="221"/>
                  </a:lnTo>
                  <a:lnTo>
                    <a:pt x="246" y="238"/>
                  </a:lnTo>
                  <a:lnTo>
                    <a:pt x="242" y="258"/>
                  </a:lnTo>
                  <a:lnTo>
                    <a:pt x="242" y="266"/>
                  </a:lnTo>
                  <a:lnTo>
                    <a:pt x="245" y="275"/>
                  </a:lnTo>
                  <a:lnTo>
                    <a:pt x="251" y="283"/>
                  </a:lnTo>
                  <a:lnTo>
                    <a:pt x="257" y="287"/>
                  </a:lnTo>
                  <a:lnTo>
                    <a:pt x="267" y="291"/>
                  </a:lnTo>
                  <a:lnTo>
                    <a:pt x="278" y="291"/>
                  </a:lnTo>
                  <a:lnTo>
                    <a:pt x="277" y="303"/>
                  </a:lnTo>
                  <a:lnTo>
                    <a:pt x="272" y="314"/>
                  </a:lnTo>
                  <a:lnTo>
                    <a:pt x="266" y="321"/>
                  </a:lnTo>
                  <a:lnTo>
                    <a:pt x="259" y="327"/>
                  </a:lnTo>
                  <a:lnTo>
                    <a:pt x="249" y="330"/>
                  </a:lnTo>
                  <a:lnTo>
                    <a:pt x="241" y="330"/>
                  </a:lnTo>
                  <a:lnTo>
                    <a:pt x="231" y="327"/>
                  </a:lnTo>
                  <a:lnTo>
                    <a:pt x="223" y="319"/>
                  </a:lnTo>
                  <a:lnTo>
                    <a:pt x="222" y="330"/>
                  </a:lnTo>
                  <a:lnTo>
                    <a:pt x="216" y="339"/>
                  </a:lnTo>
                  <a:lnTo>
                    <a:pt x="211" y="344"/>
                  </a:lnTo>
                  <a:lnTo>
                    <a:pt x="204" y="347"/>
                  </a:lnTo>
                  <a:lnTo>
                    <a:pt x="196" y="349"/>
                  </a:lnTo>
                  <a:lnTo>
                    <a:pt x="187" y="346"/>
                  </a:lnTo>
                  <a:lnTo>
                    <a:pt x="180" y="340"/>
                  </a:lnTo>
                  <a:lnTo>
                    <a:pt x="175" y="331"/>
                  </a:lnTo>
                  <a:lnTo>
                    <a:pt x="167" y="343"/>
                  </a:lnTo>
                  <a:lnTo>
                    <a:pt x="156" y="350"/>
                  </a:lnTo>
                  <a:lnTo>
                    <a:pt x="143" y="355"/>
                  </a:lnTo>
                  <a:lnTo>
                    <a:pt x="130" y="356"/>
                  </a:lnTo>
                  <a:lnTo>
                    <a:pt x="116" y="353"/>
                  </a:lnTo>
                  <a:lnTo>
                    <a:pt x="103" y="347"/>
                  </a:lnTo>
                  <a:lnTo>
                    <a:pt x="94" y="339"/>
                  </a:lnTo>
                  <a:lnTo>
                    <a:pt x="87" y="327"/>
                  </a:lnTo>
                  <a:lnTo>
                    <a:pt x="101" y="330"/>
                  </a:lnTo>
                  <a:lnTo>
                    <a:pt x="114" y="328"/>
                  </a:lnTo>
                  <a:lnTo>
                    <a:pt x="128" y="324"/>
                  </a:lnTo>
                  <a:lnTo>
                    <a:pt x="142" y="315"/>
                  </a:lnTo>
                  <a:lnTo>
                    <a:pt x="153" y="305"/>
                  </a:lnTo>
                  <a:lnTo>
                    <a:pt x="164" y="290"/>
                  </a:lnTo>
                  <a:lnTo>
                    <a:pt x="174" y="274"/>
                  </a:lnTo>
                  <a:lnTo>
                    <a:pt x="180" y="255"/>
                  </a:lnTo>
                  <a:lnTo>
                    <a:pt x="191" y="228"/>
                  </a:lnTo>
                  <a:lnTo>
                    <a:pt x="208" y="205"/>
                  </a:lnTo>
                  <a:lnTo>
                    <a:pt x="227" y="185"/>
                  </a:lnTo>
                  <a:lnTo>
                    <a:pt x="252" y="171"/>
                  </a:lnTo>
                  <a:lnTo>
                    <a:pt x="277" y="163"/>
                  </a:lnTo>
                  <a:lnTo>
                    <a:pt x="303" y="163"/>
                  </a:lnTo>
                  <a:lnTo>
                    <a:pt x="316" y="166"/>
                  </a:lnTo>
                  <a:lnTo>
                    <a:pt x="330" y="171"/>
                  </a:lnTo>
                  <a:lnTo>
                    <a:pt x="343" y="178"/>
                  </a:lnTo>
                  <a:lnTo>
                    <a:pt x="355" y="188"/>
                  </a:lnTo>
                  <a:lnTo>
                    <a:pt x="371" y="208"/>
                  </a:lnTo>
                  <a:lnTo>
                    <a:pt x="384" y="227"/>
                  </a:lnTo>
                  <a:lnTo>
                    <a:pt x="391" y="246"/>
                  </a:lnTo>
                  <a:lnTo>
                    <a:pt x="395" y="266"/>
                  </a:lnTo>
                  <a:lnTo>
                    <a:pt x="395" y="287"/>
                  </a:lnTo>
                  <a:lnTo>
                    <a:pt x="391" y="308"/>
                  </a:lnTo>
                  <a:lnTo>
                    <a:pt x="384" y="327"/>
                  </a:lnTo>
                  <a:lnTo>
                    <a:pt x="374" y="346"/>
                  </a:lnTo>
                  <a:lnTo>
                    <a:pt x="362" y="365"/>
                  </a:lnTo>
                  <a:lnTo>
                    <a:pt x="347" y="381"/>
                  </a:lnTo>
                  <a:lnTo>
                    <a:pt x="343" y="387"/>
                  </a:lnTo>
                  <a:lnTo>
                    <a:pt x="329" y="396"/>
                  </a:lnTo>
                  <a:lnTo>
                    <a:pt x="312" y="405"/>
                  </a:lnTo>
                  <a:lnTo>
                    <a:pt x="293" y="411"/>
                  </a:lnTo>
                  <a:lnTo>
                    <a:pt x="272" y="415"/>
                  </a:lnTo>
                  <a:lnTo>
                    <a:pt x="223" y="420"/>
                  </a:lnTo>
                  <a:lnTo>
                    <a:pt x="172" y="421"/>
                  </a:lnTo>
                  <a:lnTo>
                    <a:pt x="171" y="420"/>
                  </a:lnTo>
                  <a:lnTo>
                    <a:pt x="0" y="421"/>
                  </a:lnTo>
                  <a:lnTo>
                    <a:pt x="0" y="238"/>
                  </a:lnTo>
                  <a:lnTo>
                    <a:pt x="2" y="238"/>
                  </a:lnTo>
                  <a:lnTo>
                    <a:pt x="2" y="183"/>
                  </a:lnTo>
                  <a:lnTo>
                    <a:pt x="7" y="130"/>
                  </a:lnTo>
                  <a:lnTo>
                    <a:pt x="11" y="107"/>
                  </a:lnTo>
                  <a:lnTo>
                    <a:pt x="17" y="87"/>
                  </a:lnTo>
                  <a:lnTo>
                    <a:pt x="24" y="69"/>
                  </a:lnTo>
                  <a:lnTo>
                    <a:pt x="32" y="56"/>
                  </a:lnTo>
                  <a:lnTo>
                    <a:pt x="36" y="50"/>
                  </a:lnTo>
                  <a:lnTo>
                    <a:pt x="69" y="22"/>
                  </a:lnTo>
                  <a:lnTo>
                    <a:pt x="69" y="21"/>
                  </a:lnTo>
                  <a:lnTo>
                    <a:pt x="69" y="22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grpSp>
          <p:nvGrpSpPr>
            <p:cNvPr id="8" name="Group 10"/>
            <p:cNvGrpSpPr>
              <a:grpSpLocks/>
            </p:cNvGrpSpPr>
            <p:nvPr/>
          </p:nvGrpSpPr>
          <p:grpSpPr bwMode="auto">
            <a:xfrm>
              <a:off x="296" y="343"/>
              <a:ext cx="5169" cy="3682"/>
              <a:chOff x="296" y="343"/>
              <a:chExt cx="5169" cy="3682"/>
            </a:xfrm>
          </p:grpSpPr>
          <p:sp>
            <p:nvSpPr>
              <p:cNvPr id="17" name="Freeform 11"/>
              <p:cNvSpPr>
                <a:spLocks/>
              </p:cNvSpPr>
              <p:nvPr/>
            </p:nvSpPr>
            <p:spPr bwMode="auto">
              <a:xfrm>
                <a:off x="2880" y="343"/>
                <a:ext cx="2244" cy="68"/>
              </a:xfrm>
              <a:custGeom>
                <a:avLst/>
                <a:gdLst>
                  <a:gd name="T0" fmla="*/ 2218 w 2244"/>
                  <a:gd name="T1" fmla="*/ 68 h 68"/>
                  <a:gd name="T2" fmla="*/ 2209 w 2244"/>
                  <a:gd name="T3" fmla="*/ 62 h 68"/>
                  <a:gd name="T4" fmla="*/ 2195 w 2244"/>
                  <a:gd name="T5" fmla="*/ 56 h 68"/>
                  <a:gd name="T6" fmla="*/ 2180 w 2244"/>
                  <a:gd name="T7" fmla="*/ 52 h 68"/>
                  <a:gd name="T8" fmla="*/ 2160 w 2244"/>
                  <a:gd name="T9" fmla="*/ 49 h 68"/>
                  <a:gd name="T10" fmla="*/ 2119 w 2244"/>
                  <a:gd name="T11" fmla="*/ 45 h 68"/>
                  <a:gd name="T12" fmla="*/ 2074 w 2244"/>
                  <a:gd name="T13" fmla="*/ 43 h 68"/>
                  <a:gd name="T14" fmla="*/ 2073 w 2244"/>
                  <a:gd name="T15" fmla="*/ 42 h 68"/>
                  <a:gd name="T16" fmla="*/ 0 w 2244"/>
                  <a:gd name="T17" fmla="*/ 42 h 68"/>
                  <a:gd name="T18" fmla="*/ 0 w 2244"/>
                  <a:gd name="T19" fmla="*/ 0 h 68"/>
                  <a:gd name="T20" fmla="*/ 2077 w 2244"/>
                  <a:gd name="T21" fmla="*/ 0 h 68"/>
                  <a:gd name="T22" fmla="*/ 2127 w 2244"/>
                  <a:gd name="T23" fmla="*/ 2 h 68"/>
                  <a:gd name="T24" fmla="*/ 2176 w 2244"/>
                  <a:gd name="T25" fmla="*/ 6 h 68"/>
                  <a:gd name="T26" fmla="*/ 2196 w 2244"/>
                  <a:gd name="T27" fmla="*/ 11 h 68"/>
                  <a:gd name="T28" fmla="*/ 2215 w 2244"/>
                  <a:gd name="T29" fmla="*/ 17 h 68"/>
                  <a:gd name="T30" fmla="*/ 2232 w 2244"/>
                  <a:gd name="T31" fmla="*/ 24 h 68"/>
                  <a:gd name="T32" fmla="*/ 2244 w 2244"/>
                  <a:gd name="T33" fmla="*/ 33 h 68"/>
                  <a:gd name="T34" fmla="*/ 2218 w 2244"/>
                  <a:gd name="T35" fmla="*/ 68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218" y="68"/>
                    </a:moveTo>
                    <a:lnTo>
                      <a:pt x="2209" y="62"/>
                    </a:lnTo>
                    <a:lnTo>
                      <a:pt x="2195" y="56"/>
                    </a:lnTo>
                    <a:lnTo>
                      <a:pt x="2180" y="52"/>
                    </a:lnTo>
                    <a:lnTo>
                      <a:pt x="2160" y="49"/>
                    </a:lnTo>
                    <a:lnTo>
                      <a:pt x="2119" y="45"/>
                    </a:lnTo>
                    <a:lnTo>
                      <a:pt x="2074" y="43"/>
                    </a:lnTo>
                    <a:lnTo>
                      <a:pt x="2073" y="42"/>
                    </a:lnTo>
                    <a:lnTo>
                      <a:pt x="0" y="42"/>
                    </a:lnTo>
                    <a:lnTo>
                      <a:pt x="0" y="0"/>
                    </a:lnTo>
                    <a:lnTo>
                      <a:pt x="2077" y="0"/>
                    </a:lnTo>
                    <a:lnTo>
                      <a:pt x="2127" y="2"/>
                    </a:lnTo>
                    <a:lnTo>
                      <a:pt x="2176" y="6"/>
                    </a:lnTo>
                    <a:lnTo>
                      <a:pt x="2196" y="11"/>
                    </a:lnTo>
                    <a:lnTo>
                      <a:pt x="2215" y="17"/>
                    </a:lnTo>
                    <a:lnTo>
                      <a:pt x="2232" y="24"/>
                    </a:lnTo>
                    <a:lnTo>
                      <a:pt x="2244" y="33"/>
                    </a:lnTo>
                    <a:lnTo>
                      <a:pt x="2218" y="6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5402" y="707"/>
                <a:ext cx="63" cy="1476"/>
              </a:xfrm>
              <a:custGeom>
                <a:avLst/>
                <a:gdLst>
                  <a:gd name="T0" fmla="*/ 0 w 63"/>
                  <a:gd name="T1" fmla="*/ 29 h 1476"/>
                  <a:gd name="T2" fmla="*/ 7 w 63"/>
                  <a:gd name="T3" fmla="*/ 40 h 1476"/>
                  <a:gd name="T4" fmla="*/ 11 w 63"/>
                  <a:gd name="T5" fmla="*/ 54 h 1476"/>
                  <a:gd name="T6" fmla="*/ 16 w 63"/>
                  <a:gd name="T7" fmla="*/ 71 h 1476"/>
                  <a:gd name="T8" fmla="*/ 19 w 63"/>
                  <a:gd name="T9" fmla="*/ 91 h 1476"/>
                  <a:gd name="T10" fmla="*/ 23 w 63"/>
                  <a:gd name="T11" fmla="*/ 135 h 1476"/>
                  <a:gd name="T12" fmla="*/ 25 w 63"/>
                  <a:gd name="T13" fmla="*/ 182 h 1476"/>
                  <a:gd name="T14" fmla="*/ 23 w 63"/>
                  <a:gd name="T15" fmla="*/ 182 h 1476"/>
                  <a:gd name="T16" fmla="*/ 23 w 63"/>
                  <a:gd name="T17" fmla="*/ 1476 h 1476"/>
                  <a:gd name="T18" fmla="*/ 62 w 63"/>
                  <a:gd name="T19" fmla="*/ 1476 h 1476"/>
                  <a:gd name="T20" fmla="*/ 62 w 63"/>
                  <a:gd name="T21" fmla="*/ 179 h 1476"/>
                  <a:gd name="T22" fmla="*/ 63 w 63"/>
                  <a:gd name="T23" fmla="*/ 179 h 1476"/>
                  <a:gd name="T24" fmla="*/ 62 w 63"/>
                  <a:gd name="T25" fmla="*/ 127 h 1476"/>
                  <a:gd name="T26" fmla="*/ 58 w 63"/>
                  <a:gd name="T27" fmla="*/ 75 h 1476"/>
                  <a:gd name="T28" fmla="*/ 54 w 63"/>
                  <a:gd name="T29" fmla="*/ 53 h 1476"/>
                  <a:gd name="T30" fmla="*/ 48 w 63"/>
                  <a:gd name="T31" fmla="*/ 32 h 1476"/>
                  <a:gd name="T32" fmla="*/ 41 w 63"/>
                  <a:gd name="T33" fmla="*/ 15 h 1476"/>
                  <a:gd name="T34" fmla="*/ 33 w 63"/>
                  <a:gd name="T35" fmla="*/ 0 h 1476"/>
                  <a:gd name="T36" fmla="*/ 18 w 63"/>
                  <a:gd name="T37" fmla="*/ 16 h 1476"/>
                  <a:gd name="T38" fmla="*/ 0 w 63"/>
                  <a:gd name="T39" fmla="*/ 29 h 147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3"/>
                  <a:gd name="T61" fmla="*/ 0 h 1476"/>
                  <a:gd name="T62" fmla="*/ 63 w 63"/>
                  <a:gd name="T63" fmla="*/ 1476 h 147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3" h="1476">
                    <a:moveTo>
                      <a:pt x="0" y="29"/>
                    </a:moveTo>
                    <a:lnTo>
                      <a:pt x="7" y="40"/>
                    </a:lnTo>
                    <a:lnTo>
                      <a:pt x="11" y="54"/>
                    </a:lnTo>
                    <a:lnTo>
                      <a:pt x="16" y="71"/>
                    </a:lnTo>
                    <a:lnTo>
                      <a:pt x="19" y="91"/>
                    </a:lnTo>
                    <a:lnTo>
                      <a:pt x="23" y="135"/>
                    </a:lnTo>
                    <a:lnTo>
                      <a:pt x="25" y="182"/>
                    </a:lnTo>
                    <a:lnTo>
                      <a:pt x="23" y="182"/>
                    </a:lnTo>
                    <a:lnTo>
                      <a:pt x="23" y="1476"/>
                    </a:lnTo>
                    <a:lnTo>
                      <a:pt x="62" y="1476"/>
                    </a:lnTo>
                    <a:lnTo>
                      <a:pt x="62" y="179"/>
                    </a:lnTo>
                    <a:lnTo>
                      <a:pt x="63" y="179"/>
                    </a:lnTo>
                    <a:lnTo>
                      <a:pt x="62" y="127"/>
                    </a:lnTo>
                    <a:lnTo>
                      <a:pt x="58" y="75"/>
                    </a:lnTo>
                    <a:lnTo>
                      <a:pt x="54" y="53"/>
                    </a:lnTo>
                    <a:lnTo>
                      <a:pt x="48" y="32"/>
                    </a:lnTo>
                    <a:lnTo>
                      <a:pt x="41" y="15"/>
                    </a:lnTo>
                    <a:lnTo>
                      <a:pt x="33" y="0"/>
                    </a:lnTo>
                    <a:lnTo>
                      <a:pt x="18" y="16"/>
                    </a:lnTo>
                    <a:lnTo>
                      <a:pt x="0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19" name="Freeform 13"/>
              <p:cNvSpPr>
                <a:spLocks/>
              </p:cNvSpPr>
              <p:nvPr/>
            </p:nvSpPr>
            <p:spPr bwMode="auto">
              <a:xfrm>
                <a:off x="636" y="343"/>
                <a:ext cx="2244" cy="68"/>
              </a:xfrm>
              <a:custGeom>
                <a:avLst/>
                <a:gdLst>
                  <a:gd name="T0" fmla="*/ 27 w 2244"/>
                  <a:gd name="T1" fmla="*/ 68 h 68"/>
                  <a:gd name="T2" fmla="*/ 37 w 2244"/>
                  <a:gd name="T3" fmla="*/ 62 h 68"/>
                  <a:gd name="T4" fmla="*/ 49 w 2244"/>
                  <a:gd name="T5" fmla="*/ 56 h 68"/>
                  <a:gd name="T6" fmla="*/ 66 w 2244"/>
                  <a:gd name="T7" fmla="*/ 52 h 68"/>
                  <a:gd name="T8" fmla="*/ 84 w 2244"/>
                  <a:gd name="T9" fmla="*/ 49 h 68"/>
                  <a:gd name="T10" fmla="*/ 126 w 2244"/>
                  <a:gd name="T11" fmla="*/ 45 h 68"/>
                  <a:gd name="T12" fmla="*/ 170 w 2244"/>
                  <a:gd name="T13" fmla="*/ 43 h 68"/>
                  <a:gd name="T14" fmla="*/ 170 w 2244"/>
                  <a:gd name="T15" fmla="*/ 42 h 68"/>
                  <a:gd name="T16" fmla="*/ 2244 w 2244"/>
                  <a:gd name="T17" fmla="*/ 42 h 68"/>
                  <a:gd name="T18" fmla="*/ 2244 w 2244"/>
                  <a:gd name="T19" fmla="*/ 0 h 68"/>
                  <a:gd name="T20" fmla="*/ 167 w 2244"/>
                  <a:gd name="T21" fmla="*/ 0 h 68"/>
                  <a:gd name="T22" fmla="*/ 117 w 2244"/>
                  <a:gd name="T23" fmla="*/ 2 h 68"/>
                  <a:gd name="T24" fmla="*/ 70 w 2244"/>
                  <a:gd name="T25" fmla="*/ 6 h 68"/>
                  <a:gd name="T26" fmla="*/ 48 w 2244"/>
                  <a:gd name="T27" fmla="*/ 11 h 68"/>
                  <a:gd name="T28" fmla="*/ 29 w 2244"/>
                  <a:gd name="T29" fmla="*/ 17 h 68"/>
                  <a:gd name="T30" fmla="*/ 13 w 2244"/>
                  <a:gd name="T31" fmla="*/ 24 h 68"/>
                  <a:gd name="T32" fmla="*/ 0 w 2244"/>
                  <a:gd name="T33" fmla="*/ 33 h 68"/>
                  <a:gd name="T34" fmla="*/ 15 w 2244"/>
                  <a:gd name="T35" fmla="*/ 50 h 68"/>
                  <a:gd name="T36" fmla="*/ 27 w 2244"/>
                  <a:gd name="T37" fmla="*/ 68 h 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44"/>
                  <a:gd name="T58" fmla="*/ 0 h 68"/>
                  <a:gd name="T59" fmla="*/ 2244 w 2244"/>
                  <a:gd name="T60" fmla="*/ 68 h 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44" h="68">
                    <a:moveTo>
                      <a:pt x="27" y="68"/>
                    </a:moveTo>
                    <a:lnTo>
                      <a:pt x="37" y="62"/>
                    </a:lnTo>
                    <a:lnTo>
                      <a:pt x="49" y="56"/>
                    </a:lnTo>
                    <a:lnTo>
                      <a:pt x="66" y="52"/>
                    </a:lnTo>
                    <a:lnTo>
                      <a:pt x="84" y="49"/>
                    </a:lnTo>
                    <a:lnTo>
                      <a:pt x="126" y="45"/>
                    </a:lnTo>
                    <a:lnTo>
                      <a:pt x="170" y="43"/>
                    </a:lnTo>
                    <a:lnTo>
                      <a:pt x="170" y="42"/>
                    </a:lnTo>
                    <a:lnTo>
                      <a:pt x="2244" y="42"/>
                    </a:lnTo>
                    <a:lnTo>
                      <a:pt x="2244" y="0"/>
                    </a:lnTo>
                    <a:lnTo>
                      <a:pt x="167" y="0"/>
                    </a:lnTo>
                    <a:lnTo>
                      <a:pt x="117" y="2"/>
                    </a:lnTo>
                    <a:lnTo>
                      <a:pt x="70" y="6"/>
                    </a:lnTo>
                    <a:lnTo>
                      <a:pt x="48" y="11"/>
                    </a:lnTo>
                    <a:lnTo>
                      <a:pt x="29" y="17"/>
                    </a:lnTo>
                    <a:lnTo>
                      <a:pt x="13" y="24"/>
                    </a:lnTo>
                    <a:lnTo>
                      <a:pt x="0" y="33"/>
                    </a:lnTo>
                    <a:lnTo>
                      <a:pt x="15" y="50"/>
                    </a:lnTo>
                    <a:lnTo>
                      <a:pt x="27" y="6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296" y="707"/>
                <a:ext cx="62" cy="1476"/>
              </a:xfrm>
              <a:custGeom>
                <a:avLst/>
                <a:gdLst>
                  <a:gd name="T0" fmla="*/ 62 w 62"/>
                  <a:gd name="T1" fmla="*/ 29 h 1476"/>
                  <a:gd name="T2" fmla="*/ 55 w 62"/>
                  <a:gd name="T3" fmla="*/ 40 h 1476"/>
                  <a:gd name="T4" fmla="*/ 51 w 62"/>
                  <a:gd name="T5" fmla="*/ 54 h 1476"/>
                  <a:gd name="T6" fmla="*/ 47 w 62"/>
                  <a:gd name="T7" fmla="*/ 71 h 1476"/>
                  <a:gd name="T8" fmla="*/ 43 w 62"/>
                  <a:gd name="T9" fmla="*/ 91 h 1476"/>
                  <a:gd name="T10" fmla="*/ 39 w 62"/>
                  <a:gd name="T11" fmla="*/ 135 h 1476"/>
                  <a:gd name="T12" fmla="*/ 37 w 62"/>
                  <a:gd name="T13" fmla="*/ 182 h 1476"/>
                  <a:gd name="T14" fmla="*/ 37 w 62"/>
                  <a:gd name="T15" fmla="*/ 1476 h 1476"/>
                  <a:gd name="T16" fmla="*/ 0 w 62"/>
                  <a:gd name="T17" fmla="*/ 1476 h 1476"/>
                  <a:gd name="T18" fmla="*/ 0 w 62"/>
                  <a:gd name="T19" fmla="*/ 179 h 1476"/>
                  <a:gd name="T20" fmla="*/ 2 w 62"/>
                  <a:gd name="T21" fmla="*/ 179 h 1476"/>
                  <a:gd name="T22" fmla="*/ 2 w 62"/>
                  <a:gd name="T23" fmla="*/ 127 h 1476"/>
                  <a:gd name="T24" fmla="*/ 6 w 62"/>
                  <a:gd name="T25" fmla="*/ 75 h 1476"/>
                  <a:gd name="T26" fmla="*/ 10 w 62"/>
                  <a:gd name="T27" fmla="*/ 53 h 1476"/>
                  <a:gd name="T28" fmla="*/ 15 w 62"/>
                  <a:gd name="T29" fmla="*/ 32 h 1476"/>
                  <a:gd name="T30" fmla="*/ 21 w 62"/>
                  <a:gd name="T31" fmla="*/ 15 h 1476"/>
                  <a:gd name="T32" fmla="*/ 29 w 62"/>
                  <a:gd name="T33" fmla="*/ 0 h 1476"/>
                  <a:gd name="T34" fmla="*/ 46 w 62"/>
                  <a:gd name="T35" fmla="*/ 16 h 1476"/>
                  <a:gd name="T36" fmla="*/ 62 w 62"/>
                  <a:gd name="T37" fmla="*/ 29 h 14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2"/>
                  <a:gd name="T58" fmla="*/ 0 h 1476"/>
                  <a:gd name="T59" fmla="*/ 62 w 62"/>
                  <a:gd name="T60" fmla="*/ 1476 h 147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2" h="1476">
                    <a:moveTo>
                      <a:pt x="62" y="29"/>
                    </a:moveTo>
                    <a:lnTo>
                      <a:pt x="55" y="40"/>
                    </a:lnTo>
                    <a:lnTo>
                      <a:pt x="51" y="54"/>
                    </a:lnTo>
                    <a:lnTo>
                      <a:pt x="47" y="71"/>
                    </a:lnTo>
                    <a:lnTo>
                      <a:pt x="43" y="91"/>
                    </a:lnTo>
                    <a:lnTo>
                      <a:pt x="39" y="135"/>
                    </a:lnTo>
                    <a:lnTo>
                      <a:pt x="37" y="182"/>
                    </a:lnTo>
                    <a:lnTo>
                      <a:pt x="37" y="1476"/>
                    </a:lnTo>
                    <a:lnTo>
                      <a:pt x="0" y="1476"/>
                    </a:lnTo>
                    <a:lnTo>
                      <a:pt x="0" y="179"/>
                    </a:lnTo>
                    <a:lnTo>
                      <a:pt x="2" y="179"/>
                    </a:lnTo>
                    <a:lnTo>
                      <a:pt x="2" y="127"/>
                    </a:lnTo>
                    <a:lnTo>
                      <a:pt x="6" y="75"/>
                    </a:lnTo>
                    <a:lnTo>
                      <a:pt x="10" y="53"/>
                    </a:lnTo>
                    <a:lnTo>
                      <a:pt x="15" y="32"/>
                    </a:lnTo>
                    <a:lnTo>
                      <a:pt x="21" y="15"/>
                    </a:lnTo>
                    <a:lnTo>
                      <a:pt x="29" y="0"/>
                    </a:lnTo>
                    <a:lnTo>
                      <a:pt x="46" y="16"/>
                    </a:lnTo>
                    <a:lnTo>
                      <a:pt x="62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2880" y="3957"/>
                <a:ext cx="2244" cy="68"/>
              </a:xfrm>
              <a:custGeom>
                <a:avLst/>
                <a:gdLst>
                  <a:gd name="T0" fmla="*/ 2218 w 2244"/>
                  <a:gd name="T1" fmla="*/ 0 h 68"/>
                  <a:gd name="T2" fmla="*/ 2209 w 2244"/>
                  <a:gd name="T3" fmla="*/ 7 h 68"/>
                  <a:gd name="T4" fmla="*/ 2195 w 2244"/>
                  <a:gd name="T5" fmla="*/ 12 h 68"/>
                  <a:gd name="T6" fmla="*/ 2180 w 2244"/>
                  <a:gd name="T7" fmla="*/ 18 h 68"/>
                  <a:gd name="T8" fmla="*/ 2160 w 2244"/>
                  <a:gd name="T9" fmla="*/ 21 h 68"/>
                  <a:gd name="T10" fmla="*/ 2119 w 2244"/>
                  <a:gd name="T11" fmla="*/ 25 h 68"/>
                  <a:gd name="T12" fmla="*/ 2074 w 2244"/>
                  <a:gd name="T13" fmla="*/ 26 h 68"/>
                  <a:gd name="T14" fmla="*/ 2073 w 2244"/>
                  <a:gd name="T15" fmla="*/ 25 h 68"/>
                  <a:gd name="T16" fmla="*/ 0 w 2244"/>
                  <a:gd name="T17" fmla="*/ 25 h 68"/>
                  <a:gd name="T18" fmla="*/ 0 w 2244"/>
                  <a:gd name="T19" fmla="*/ 68 h 68"/>
                  <a:gd name="T20" fmla="*/ 2127 w 2244"/>
                  <a:gd name="T21" fmla="*/ 68 h 68"/>
                  <a:gd name="T22" fmla="*/ 2176 w 2244"/>
                  <a:gd name="T23" fmla="*/ 62 h 68"/>
                  <a:gd name="T24" fmla="*/ 2196 w 2244"/>
                  <a:gd name="T25" fmla="*/ 57 h 68"/>
                  <a:gd name="T26" fmla="*/ 2215 w 2244"/>
                  <a:gd name="T27" fmla="*/ 51 h 68"/>
                  <a:gd name="T28" fmla="*/ 2232 w 2244"/>
                  <a:gd name="T29" fmla="*/ 44 h 68"/>
                  <a:gd name="T30" fmla="*/ 2244 w 2244"/>
                  <a:gd name="T31" fmla="*/ 35 h 68"/>
                  <a:gd name="T32" fmla="*/ 2231 w 2244"/>
                  <a:gd name="T33" fmla="*/ 19 h 68"/>
                  <a:gd name="T34" fmla="*/ 2218 w 2244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218" y="0"/>
                    </a:moveTo>
                    <a:lnTo>
                      <a:pt x="2209" y="7"/>
                    </a:lnTo>
                    <a:lnTo>
                      <a:pt x="2195" y="12"/>
                    </a:lnTo>
                    <a:lnTo>
                      <a:pt x="2180" y="18"/>
                    </a:lnTo>
                    <a:lnTo>
                      <a:pt x="2160" y="21"/>
                    </a:lnTo>
                    <a:lnTo>
                      <a:pt x="2119" y="25"/>
                    </a:lnTo>
                    <a:lnTo>
                      <a:pt x="2074" y="26"/>
                    </a:lnTo>
                    <a:lnTo>
                      <a:pt x="2073" y="25"/>
                    </a:lnTo>
                    <a:lnTo>
                      <a:pt x="0" y="25"/>
                    </a:lnTo>
                    <a:lnTo>
                      <a:pt x="0" y="68"/>
                    </a:lnTo>
                    <a:lnTo>
                      <a:pt x="2127" y="68"/>
                    </a:lnTo>
                    <a:lnTo>
                      <a:pt x="2176" y="62"/>
                    </a:lnTo>
                    <a:lnTo>
                      <a:pt x="2196" y="57"/>
                    </a:lnTo>
                    <a:lnTo>
                      <a:pt x="2215" y="51"/>
                    </a:lnTo>
                    <a:lnTo>
                      <a:pt x="2232" y="44"/>
                    </a:lnTo>
                    <a:lnTo>
                      <a:pt x="2244" y="35"/>
                    </a:lnTo>
                    <a:lnTo>
                      <a:pt x="2231" y="19"/>
                    </a:lnTo>
                    <a:lnTo>
                      <a:pt x="221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5402" y="2183"/>
                <a:ext cx="63" cy="1478"/>
              </a:xfrm>
              <a:custGeom>
                <a:avLst/>
                <a:gdLst>
                  <a:gd name="T0" fmla="*/ 0 w 63"/>
                  <a:gd name="T1" fmla="*/ 1450 h 1478"/>
                  <a:gd name="T2" fmla="*/ 7 w 63"/>
                  <a:gd name="T3" fmla="*/ 1440 h 1478"/>
                  <a:gd name="T4" fmla="*/ 11 w 63"/>
                  <a:gd name="T5" fmla="*/ 1425 h 1478"/>
                  <a:gd name="T6" fmla="*/ 16 w 63"/>
                  <a:gd name="T7" fmla="*/ 1409 h 1478"/>
                  <a:gd name="T8" fmla="*/ 19 w 63"/>
                  <a:gd name="T9" fmla="*/ 1388 h 1478"/>
                  <a:gd name="T10" fmla="*/ 23 w 63"/>
                  <a:gd name="T11" fmla="*/ 1343 h 1478"/>
                  <a:gd name="T12" fmla="*/ 25 w 63"/>
                  <a:gd name="T13" fmla="*/ 1296 h 1478"/>
                  <a:gd name="T14" fmla="*/ 23 w 63"/>
                  <a:gd name="T15" fmla="*/ 1296 h 1478"/>
                  <a:gd name="T16" fmla="*/ 23 w 63"/>
                  <a:gd name="T17" fmla="*/ 0 h 1478"/>
                  <a:gd name="T18" fmla="*/ 62 w 63"/>
                  <a:gd name="T19" fmla="*/ 0 h 1478"/>
                  <a:gd name="T20" fmla="*/ 62 w 63"/>
                  <a:gd name="T21" fmla="*/ 1299 h 1478"/>
                  <a:gd name="T22" fmla="*/ 63 w 63"/>
                  <a:gd name="T23" fmla="*/ 1299 h 1478"/>
                  <a:gd name="T24" fmla="*/ 62 w 63"/>
                  <a:gd name="T25" fmla="*/ 1353 h 1478"/>
                  <a:gd name="T26" fmla="*/ 58 w 63"/>
                  <a:gd name="T27" fmla="*/ 1403 h 1478"/>
                  <a:gd name="T28" fmla="*/ 54 w 63"/>
                  <a:gd name="T29" fmla="*/ 1427 h 1478"/>
                  <a:gd name="T30" fmla="*/ 48 w 63"/>
                  <a:gd name="T31" fmla="*/ 1447 h 1478"/>
                  <a:gd name="T32" fmla="*/ 41 w 63"/>
                  <a:gd name="T33" fmla="*/ 1463 h 1478"/>
                  <a:gd name="T34" fmla="*/ 33 w 63"/>
                  <a:gd name="T35" fmla="*/ 1478 h 1478"/>
                  <a:gd name="T36" fmla="*/ 18 w 63"/>
                  <a:gd name="T37" fmla="*/ 1463 h 1478"/>
                  <a:gd name="T38" fmla="*/ 0 w 63"/>
                  <a:gd name="T39" fmla="*/ 1450 h 1478"/>
                  <a:gd name="T40" fmla="*/ 0 w 63"/>
                  <a:gd name="T41" fmla="*/ 1449 h 1478"/>
                  <a:gd name="T42" fmla="*/ 0 w 63"/>
                  <a:gd name="T43" fmla="*/ 1450 h 14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3"/>
                  <a:gd name="T67" fmla="*/ 0 h 1478"/>
                  <a:gd name="T68" fmla="*/ 63 w 63"/>
                  <a:gd name="T69" fmla="*/ 1478 h 147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3" h="1478">
                    <a:moveTo>
                      <a:pt x="0" y="1450"/>
                    </a:moveTo>
                    <a:lnTo>
                      <a:pt x="7" y="1440"/>
                    </a:lnTo>
                    <a:lnTo>
                      <a:pt x="11" y="1425"/>
                    </a:lnTo>
                    <a:lnTo>
                      <a:pt x="16" y="1409"/>
                    </a:lnTo>
                    <a:lnTo>
                      <a:pt x="19" y="1388"/>
                    </a:lnTo>
                    <a:lnTo>
                      <a:pt x="23" y="1343"/>
                    </a:lnTo>
                    <a:lnTo>
                      <a:pt x="25" y="1296"/>
                    </a:lnTo>
                    <a:lnTo>
                      <a:pt x="23" y="1296"/>
                    </a:lnTo>
                    <a:lnTo>
                      <a:pt x="23" y="0"/>
                    </a:lnTo>
                    <a:lnTo>
                      <a:pt x="62" y="0"/>
                    </a:lnTo>
                    <a:lnTo>
                      <a:pt x="62" y="1299"/>
                    </a:lnTo>
                    <a:lnTo>
                      <a:pt x="63" y="1299"/>
                    </a:lnTo>
                    <a:lnTo>
                      <a:pt x="62" y="1353"/>
                    </a:lnTo>
                    <a:lnTo>
                      <a:pt x="58" y="1403"/>
                    </a:lnTo>
                    <a:lnTo>
                      <a:pt x="54" y="1427"/>
                    </a:lnTo>
                    <a:lnTo>
                      <a:pt x="48" y="1447"/>
                    </a:lnTo>
                    <a:lnTo>
                      <a:pt x="41" y="1463"/>
                    </a:lnTo>
                    <a:lnTo>
                      <a:pt x="33" y="1478"/>
                    </a:lnTo>
                    <a:lnTo>
                      <a:pt x="18" y="1463"/>
                    </a:lnTo>
                    <a:lnTo>
                      <a:pt x="0" y="1450"/>
                    </a:lnTo>
                    <a:lnTo>
                      <a:pt x="0" y="1449"/>
                    </a:lnTo>
                    <a:lnTo>
                      <a:pt x="0" y="145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636" y="3957"/>
                <a:ext cx="2244" cy="68"/>
              </a:xfrm>
              <a:custGeom>
                <a:avLst/>
                <a:gdLst>
                  <a:gd name="T0" fmla="*/ 27 w 2244"/>
                  <a:gd name="T1" fmla="*/ 0 h 68"/>
                  <a:gd name="T2" fmla="*/ 37 w 2244"/>
                  <a:gd name="T3" fmla="*/ 7 h 68"/>
                  <a:gd name="T4" fmla="*/ 49 w 2244"/>
                  <a:gd name="T5" fmla="*/ 12 h 68"/>
                  <a:gd name="T6" fmla="*/ 66 w 2244"/>
                  <a:gd name="T7" fmla="*/ 18 h 68"/>
                  <a:gd name="T8" fmla="*/ 84 w 2244"/>
                  <a:gd name="T9" fmla="*/ 21 h 68"/>
                  <a:gd name="T10" fmla="*/ 126 w 2244"/>
                  <a:gd name="T11" fmla="*/ 25 h 68"/>
                  <a:gd name="T12" fmla="*/ 170 w 2244"/>
                  <a:gd name="T13" fmla="*/ 26 h 68"/>
                  <a:gd name="T14" fmla="*/ 170 w 2244"/>
                  <a:gd name="T15" fmla="*/ 25 h 68"/>
                  <a:gd name="T16" fmla="*/ 2244 w 2244"/>
                  <a:gd name="T17" fmla="*/ 25 h 68"/>
                  <a:gd name="T18" fmla="*/ 2244 w 2244"/>
                  <a:gd name="T19" fmla="*/ 68 h 68"/>
                  <a:gd name="T20" fmla="*/ 117 w 2244"/>
                  <a:gd name="T21" fmla="*/ 68 h 68"/>
                  <a:gd name="T22" fmla="*/ 70 w 2244"/>
                  <a:gd name="T23" fmla="*/ 62 h 68"/>
                  <a:gd name="T24" fmla="*/ 48 w 2244"/>
                  <a:gd name="T25" fmla="*/ 57 h 68"/>
                  <a:gd name="T26" fmla="*/ 29 w 2244"/>
                  <a:gd name="T27" fmla="*/ 51 h 68"/>
                  <a:gd name="T28" fmla="*/ 13 w 2244"/>
                  <a:gd name="T29" fmla="*/ 44 h 68"/>
                  <a:gd name="T30" fmla="*/ 0 w 2244"/>
                  <a:gd name="T31" fmla="*/ 35 h 68"/>
                  <a:gd name="T32" fmla="*/ 15 w 2244"/>
                  <a:gd name="T33" fmla="*/ 19 h 68"/>
                  <a:gd name="T34" fmla="*/ 27 w 2244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7" y="0"/>
                    </a:moveTo>
                    <a:lnTo>
                      <a:pt x="37" y="7"/>
                    </a:lnTo>
                    <a:lnTo>
                      <a:pt x="49" y="12"/>
                    </a:lnTo>
                    <a:lnTo>
                      <a:pt x="66" y="18"/>
                    </a:lnTo>
                    <a:lnTo>
                      <a:pt x="84" y="21"/>
                    </a:lnTo>
                    <a:lnTo>
                      <a:pt x="126" y="25"/>
                    </a:lnTo>
                    <a:lnTo>
                      <a:pt x="170" y="26"/>
                    </a:lnTo>
                    <a:lnTo>
                      <a:pt x="170" y="25"/>
                    </a:lnTo>
                    <a:lnTo>
                      <a:pt x="2244" y="25"/>
                    </a:lnTo>
                    <a:lnTo>
                      <a:pt x="2244" y="68"/>
                    </a:lnTo>
                    <a:lnTo>
                      <a:pt x="117" y="68"/>
                    </a:lnTo>
                    <a:lnTo>
                      <a:pt x="70" y="62"/>
                    </a:lnTo>
                    <a:lnTo>
                      <a:pt x="48" y="57"/>
                    </a:lnTo>
                    <a:lnTo>
                      <a:pt x="29" y="51"/>
                    </a:lnTo>
                    <a:lnTo>
                      <a:pt x="13" y="44"/>
                    </a:lnTo>
                    <a:lnTo>
                      <a:pt x="0" y="35"/>
                    </a:lnTo>
                    <a:lnTo>
                      <a:pt x="15" y="19"/>
                    </a:lnTo>
                    <a:lnTo>
                      <a:pt x="2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296" y="2183"/>
                <a:ext cx="62" cy="1478"/>
              </a:xfrm>
              <a:custGeom>
                <a:avLst/>
                <a:gdLst>
                  <a:gd name="T0" fmla="*/ 62 w 62"/>
                  <a:gd name="T1" fmla="*/ 1450 h 1478"/>
                  <a:gd name="T2" fmla="*/ 55 w 62"/>
                  <a:gd name="T3" fmla="*/ 1440 h 1478"/>
                  <a:gd name="T4" fmla="*/ 51 w 62"/>
                  <a:gd name="T5" fmla="*/ 1425 h 1478"/>
                  <a:gd name="T6" fmla="*/ 47 w 62"/>
                  <a:gd name="T7" fmla="*/ 1409 h 1478"/>
                  <a:gd name="T8" fmla="*/ 43 w 62"/>
                  <a:gd name="T9" fmla="*/ 1388 h 1478"/>
                  <a:gd name="T10" fmla="*/ 39 w 62"/>
                  <a:gd name="T11" fmla="*/ 1343 h 1478"/>
                  <a:gd name="T12" fmla="*/ 37 w 62"/>
                  <a:gd name="T13" fmla="*/ 1296 h 1478"/>
                  <a:gd name="T14" fmla="*/ 37 w 62"/>
                  <a:gd name="T15" fmla="*/ 0 h 1478"/>
                  <a:gd name="T16" fmla="*/ 0 w 62"/>
                  <a:gd name="T17" fmla="*/ 0 h 1478"/>
                  <a:gd name="T18" fmla="*/ 0 w 62"/>
                  <a:gd name="T19" fmla="*/ 1299 h 1478"/>
                  <a:gd name="T20" fmla="*/ 2 w 62"/>
                  <a:gd name="T21" fmla="*/ 1299 h 1478"/>
                  <a:gd name="T22" fmla="*/ 2 w 62"/>
                  <a:gd name="T23" fmla="*/ 1353 h 1478"/>
                  <a:gd name="T24" fmla="*/ 6 w 62"/>
                  <a:gd name="T25" fmla="*/ 1403 h 1478"/>
                  <a:gd name="T26" fmla="*/ 10 w 62"/>
                  <a:gd name="T27" fmla="*/ 1427 h 1478"/>
                  <a:gd name="T28" fmla="*/ 15 w 62"/>
                  <a:gd name="T29" fmla="*/ 1447 h 1478"/>
                  <a:gd name="T30" fmla="*/ 21 w 62"/>
                  <a:gd name="T31" fmla="*/ 1463 h 1478"/>
                  <a:gd name="T32" fmla="*/ 29 w 62"/>
                  <a:gd name="T33" fmla="*/ 1478 h 1478"/>
                  <a:gd name="T34" fmla="*/ 62 w 62"/>
                  <a:gd name="T35" fmla="*/ 1450 h 1478"/>
                  <a:gd name="T36" fmla="*/ 62 w 62"/>
                  <a:gd name="T37" fmla="*/ 1449 h 1478"/>
                  <a:gd name="T38" fmla="*/ 62 w 62"/>
                  <a:gd name="T39" fmla="*/ 1450 h 147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"/>
                  <a:gd name="T61" fmla="*/ 0 h 1478"/>
                  <a:gd name="T62" fmla="*/ 62 w 62"/>
                  <a:gd name="T63" fmla="*/ 1478 h 147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" h="1478">
                    <a:moveTo>
                      <a:pt x="62" y="1450"/>
                    </a:moveTo>
                    <a:lnTo>
                      <a:pt x="55" y="1440"/>
                    </a:lnTo>
                    <a:lnTo>
                      <a:pt x="51" y="1425"/>
                    </a:lnTo>
                    <a:lnTo>
                      <a:pt x="47" y="1409"/>
                    </a:lnTo>
                    <a:lnTo>
                      <a:pt x="43" y="1388"/>
                    </a:lnTo>
                    <a:lnTo>
                      <a:pt x="39" y="1343"/>
                    </a:lnTo>
                    <a:lnTo>
                      <a:pt x="37" y="1296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1299"/>
                    </a:lnTo>
                    <a:lnTo>
                      <a:pt x="2" y="1299"/>
                    </a:lnTo>
                    <a:lnTo>
                      <a:pt x="2" y="1353"/>
                    </a:lnTo>
                    <a:lnTo>
                      <a:pt x="6" y="1403"/>
                    </a:lnTo>
                    <a:lnTo>
                      <a:pt x="10" y="1427"/>
                    </a:lnTo>
                    <a:lnTo>
                      <a:pt x="15" y="1447"/>
                    </a:lnTo>
                    <a:lnTo>
                      <a:pt x="21" y="1463"/>
                    </a:lnTo>
                    <a:lnTo>
                      <a:pt x="29" y="1478"/>
                    </a:lnTo>
                    <a:lnTo>
                      <a:pt x="62" y="1450"/>
                    </a:lnTo>
                    <a:lnTo>
                      <a:pt x="62" y="1449"/>
                    </a:lnTo>
                    <a:lnTo>
                      <a:pt x="62" y="145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9" name="Freeform 19"/>
            <p:cNvSpPr>
              <a:spLocks/>
            </p:cNvSpPr>
            <p:nvPr/>
          </p:nvSpPr>
          <p:spPr bwMode="auto">
            <a:xfrm>
              <a:off x="5225" y="650"/>
              <a:ext cx="180" cy="328"/>
            </a:xfrm>
            <a:custGeom>
              <a:avLst/>
              <a:gdLst>
                <a:gd name="T0" fmla="*/ 130 w 180"/>
                <a:gd name="T1" fmla="*/ 45 h 328"/>
                <a:gd name="T2" fmla="*/ 101 w 180"/>
                <a:gd name="T3" fmla="*/ 38 h 328"/>
                <a:gd name="T4" fmla="*/ 77 w 180"/>
                <a:gd name="T5" fmla="*/ 44 h 328"/>
                <a:gd name="T6" fmla="*/ 57 w 180"/>
                <a:gd name="T7" fmla="*/ 61 h 328"/>
                <a:gd name="T8" fmla="*/ 44 w 180"/>
                <a:gd name="T9" fmla="*/ 88 h 328"/>
                <a:gd name="T10" fmla="*/ 41 w 180"/>
                <a:gd name="T11" fmla="*/ 116 h 328"/>
                <a:gd name="T12" fmla="*/ 48 w 180"/>
                <a:gd name="T13" fmla="*/ 136 h 328"/>
                <a:gd name="T14" fmla="*/ 70 w 180"/>
                <a:gd name="T15" fmla="*/ 157 h 328"/>
                <a:gd name="T16" fmla="*/ 96 w 180"/>
                <a:gd name="T17" fmla="*/ 160 h 328"/>
                <a:gd name="T18" fmla="*/ 111 w 180"/>
                <a:gd name="T19" fmla="*/ 153 h 328"/>
                <a:gd name="T20" fmla="*/ 119 w 180"/>
                <a:gd name="T21" fmla="*/ 135 h 328"/>
                <a:gd name="T22" fmla="*/ 130 w 180"/>
                <a:gd name="T23" fmla="*/ 125 h 328"/>
                <a:gd name="T24" fmla="*/ 147 w 180"/>
                <a:gd name="T25" fmla="*/ 136 h 328"/>
                <a:gd name="T26" fmla="*/ 155 w 180"/>
                <a:gd name="T27" fmla="*/ 154 h 328"/>
                <a:gd name="T28" fmla="*/ 152 w 180"/>
                <a:gd name="T29" fmla="*/ 172 h 328"/>
                <a:gd name="T30" fmla="*/ 155 w 180"/>
                <a:gd name="T31" fmla="*/ 182 h 328"/>
                <a:gd name="T32" fmla="*/ 169 w 180"/>
                <a:gd name="T33" fmla="*/ 194 h 328"/>
                <a:gd name="T34" fmla="*/ 173 w 180"/>
                <a:gd name="T35" fmla="*/ 211 h 328"/>
                <a:gd name="T36" fmla="*/ 165 w 180"/>
                <a:gd name="T37" fmla="*/ 228 h 328"/>
                <a:gd name="T38" fmla="*/ 167 w 180"/>
                <a:gd name="T39" fmla="*/ 242 h 328"/>
                <a:gd name="T40" fmla="*/ 178 w 180"/>
                <a:gd name="T41" fmla="*/ 267 h 328"/>
                <a:gd name="T42" fmla="*/ 177 w 180"/>
                <a:gd name="T43" fmla="*/ 297 h 328"/>
                <a:gd name="T44" fmla="*/ 163 w 180"/>
                <a:gd name="T45" fmla="*/ 320 h 328"/>
                <a:gd name="T46" fmla="*/ 155 w 180"/>
                <a:gd name="T47" fmla="*/ 313 h 328"/>
                <a:gd name="T48" fmla="*/ 149 w 180"/>
                <a:gd name="T49" fmla="*/ 284 h 328"/>
                <a:gd name="T50" fmla="*/ 130 w 180"/>
                <a:gd name="T51" fmla="*/ 257 h 328"/>
                <a:gd name="T52" fmla="*/ 101 w 180"/>
                <a:gd name="T53" fmla="*/ 235 h 328"/>
                <a:gd name="T54" fmla="*/ 59 w 180"/>
                <a:gd name="T55" fmla="*/ 216 h 328"/>
                <a:gd name="T56" fmla="*/ 20 w 180"/>
                <a:gd name="T57" fmla="*/ 178 h 328"/>
                <a:gd name="T58" fmla="*/ 0 w 180"/>
                <a:gd name="T59" fmla="*/ 125 h 328"/>
                <a:gd name="T60" fmla="*/ 2 w 180"/>
                <a:gd name="T61" fmla="*/ 82 h 328"/>
                <a:gd name="T62" fmla="*/ 13 w 180"/>
                <a:gd name="T63" fmla="*/ 54 h 328"/>
                <a:gd name="T64" fmla="*/ 41 w 180"/>
                <a:gd name="T65" fmla="*/ 22 h 328"/>
                <a:gd name="T66" fmla="*/ 81 w 180"/>
                <a:gd name="T67" fmla="*/ 1 h 328"/>
                <a:gd name="T68" fmla="*/ 121 w 180"/>
                <a:gd name="T69" fmla="*/ 1 h 328"/>
                <a:gd name="T70" fmla="*/ 160 w 180"/>
                <a:gd name="T71" fmla="*/ 16 h 328"/>
                <a:gd name="T72" fmla="*/ 163 w 180"/>
                <a:gd name="T73" fmla="*/ 45 h 328"/>
                <a:gd name="T74" fmla="*/ 147 w 180"/>
                <a:gd name="T75" fmla="*/ 55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328"/>
                <a:gd name="T116" fmla="*/ 180 w 180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328">
                  <a:moveTo>
                    <a:pt x="147" y="57"/>
                  </a:moveTo>
                  <a:lnTo>
                    <a:pt x="130" y="45"/>
                  </a:lnTo>
                  <a:lnTo>
                    <a:pt x="115" y="39"/>
                  </a:lnTo>
                  <a:lnTo>
                    <a:pt x="101" y="38"/>
                  </a:lnTo>
                  <a:lnTo>
                    <a:pt x="88" y="39"/>
                  </a:lnTo>
                  <a:lnTo>
                    <a:pt x="77" y="44"/>
                  </a:lnTo>
                  <a:lnTo>
                    <a:pt x="66" y="51"/>
                  </a:lnTo>
                  <a:lnTo>
                    <a:pt x="57" y="61"/>
                  </a:lnTo>
                  <a:lnTo>
                    <a:pt x="50" y="73"/>
                  </a:lnTo>
                  <a:lnTo>
                    <a:pt x="44" y="88"/>
                  </a:lnTo>
                  <a:lnTo>
                    <a:pt x="41" y="103"/>
                  </a:lnTo>
                  <a:lnTo>
                    <a:pt x="41" y="116"/>
                  </a:lnTo>
                  <a:lnTo>
                    <a:pt x="42" y="128"/>
                  </a:lnTo>
                  <a:lnTo>
                    <a:pt x="48" y="136"/>
                  </a:lnTo>
                  <a:lnTo>
                    <a:pt x="53" y="145"/>
                  </a:lnTo>
                  <a:lnTo>
                    <a:pt x="70" y="157"/>
                  </a:lnTo>
                  <a:lnTo>
                    <a:pt x="88" y="161"/>
                  </a:lnTo>
                  <a:lnTo>
                    <a:pt x="96" y="160"/>
                  </a:lnTo>
                  <a:lnTo>
                    <a:pt x="104" y="157"/>
                  </a:lnTo>
                  <a:lnTo>
                    <a:pt x="111" y="153"/>
                  </a:lnTo>
                  <a:lnTo>
                    <a:pt x="115" y="145"/>
                  </a:lnTo>
                  <a:lnTo>
                    <a:pt x="119" y="135"/>
                  </a:lnTo>
                  <a:lnTo>
                    <a:pt x="119" y="123"/>
                  </a:lnTo>
                  <a:lnTo>
                    <a:pt x="130" y="125"/>
                  </a:lnTo>
                  <a:lnTo>
                    <a:pt x="140" y="129"/>
                  </a:lnTo>
                  <a:lnTo>
                    <a:pt x="147" y="136"/>
                  </a:lnTo>
                  <a:lnTo>
                    <a:pt x="152" y="144"/>
                  </a:lnTo>
                  <a:lnTo>
                    <a:pt x="155" y="154"/>
                  </a:lnTo>
                  <a:lnTo>
                    <a:pt x="155" y="163"/>
                  </a:lnTo>
                  <a:lnTo>
                    <a:pt x="152" y="172"/>
                  </a:lnTo>
                  <a:lnTo>
                    <a:pt x="145" y="181"/>
                  </a:lnTo>
                  <a:lnTo>
                    <a:pt x="155" y="182"/>
                  </a:lnTo>
                  <a:lnTo>
                    <a:pt x="163" y="188"/>
                  </a:lnTo>
                  <a:lnTo>
                    <a:pt x="169" y="194"/>
                  </a:lnTo>
                  <a:lnTo>
                    <a:pt x="171" y="203"/>
                  </a:lnTo>
                  <a:lnTo>
                    <a:pt x="173" y="211"/>
                  </a:lnTo>
                  <a:lnTo>
                    <a:pt x="170" y="220"/>
                  </a:lnTo>
                  <a:lnTo>
                    <a:pt x="165" y="228"/>
                  </a:lnTo>
                  <a:lnTo>
                    <a:pt x="156" y="234"/>
                  </a:lnTo>
                  <a:lnTo>
                    <a:pt x="167" y="242"/>
                  </a:lnTo>
                  <a:lnTo>
                    <a:pt x="174" y="254"/>
                  </a:lnTo>
                  <a:lnTo>
                    <a:pt x="178" y="267"/>
                  </a:lnTo>
                  <a:lnTo>
                    <a:pt x="180" y="284"/>
                  </a:lnTo>
                  <a:lnTo>
                    <a:pt x="177" y="297"/>
                  </a:lnTo>
                  <a:lnTo>
                    <a:pt x="171" y="310"/>
                  </a:lnTo>
                  <a:lnTo>
                    <a:pt x="163" y="320"/>
                  </a:lnTo>
                  <a:lnTo>
                    <a:pt x="152" y="328"/>
                  </a:lnTo>
                  <a:lnTo>
                    <a:pt x="155" y="313"/>
                  </a:lnTo>
                  <a:lnTo>
                    <a:pt x="154" y="298"/>
                  </a:lnTo>
                  <a:lnTo>
                    <a:pt x="149" y="284"/>
                  </a:lnTo>
                  <a:lnTo>
                    <a:pt x="141" y="269"/>
                  </a:lnTo>
                  <a:lnTo>
                    <a:pt x="130" y="257"/>
                  </a:lnTo>
                  <a:lnTo>
                    <a:pt x="118" y="245"/>
                  </a:lnTo>
                  <a:lnTo>
                    <a:pt x="101" y="235"/>
                  </a:lnTo>
                  <a:lnTo>
                    <a:pt x="83" y="228"/>
                  </a:lnTo>
                  <a:lnTo>
                    <a:pt x="59" y="216"/>
                  </a:lnTo>
                  <a:lnTo>
                    <a:pt x="38" y="198"/>
                  </a:lnTo>
                  <a:lnTo>
                    <a:pt x="20" y="178"/>
                  </a:lnTo>
                  <a:lnTo>
                    <a:pt x="6" y="153"/>
                  </a:lnTo>
                  <a:lnTo>
                    <a:pt x="0" y="125"/>
                  </a:lnTo>
                  <a:lnTo>
                    <a:pt x="0" y="97"/>
                  </a:lnTo>
                  <a:lnTo>
                    <a:pt x="2" y="82"/>
                  </a:lnTo>
                  <a:lnTo>
                    <a:pt x="6" y="67"/>
                  </a:lnTo>
                  <a:lnTo>
                    <a:pt x="13" y="54"/>
                  </a:lnTo>
                  <a:lnTo>
                    <a:pt x="23" y="41"/>
                  </a:lnTo>
                  <a:lnTo>
                    <a:pt x="41" y="22"/>
                  </a:lnTo>
                  <a:lnTo>
                    <a:pt x="61" y="10"/>
                  </a:lnTo>
                  <a:lnTo>
                    <a:pt x="81" y="1"/>
                  </a:lnTo>
                  <a:lnTo>
                    <a:pt x="101" y="0"/>
                  </a:lnTo>
                  <a:lnTo>
                    <a:pt x="121" y="1"/>
                  </a:lnTo>
                  <a:lnTo>
                    <a:pt x="141" y="5"/>
                  </a:lnTo>
                  <a:lnTo>
                    <a:pt x="160" y="16"/>
                  </a:lnTo>
                  <a:lnTo>
                    <a:pt x="180" y="27"/>
                  </a:lnTo>
                  <a:lnTo>
                    <a:pt x="163" y="45"/>
                  </a:lnTo>
                  <a:lnTo>
                    <a:pt x="147" y="57"/>
                  </a:lnTo>
                  <a:lnTo>
                    <a:pt x="147" y="55"/>
                  </a:lnTo>
                  <a:lnTo>
                    <a:pt x="147" y="57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4874" y="410"/>
              <a:ext cx="307" cy="191"/>
            </a:xfrm>
            <a:custGeom>
              <a:avLst/>
              <a:gdLst>
                <a:gd name="T0" fmla="*/ 261 w 307"/>
                <a:gd name="T1" fmla="*/ 51 h 191"/>
                <a:gd name="T2" fmla="*/ 270 w 307"/>
                <a:gd name="T3" fmla="*/ 82 h 191"/>
                <a:gd name="T4" fmla="*/ 263 w 307"/>
                <a:gd name="T5" fmla="*/ 109 h 191"/>
                <a:gd name="T6" fmla="*/ 248 w 307"/>
                <a:gd name="T7" fmla="*/ 129 h 191"/>
                <a:gd name="T8" fmla="*/ 223 w 307"/>
                <a:gd name="T9" fmla="*/ 144 h 191"/>
                <a:gd name="T10" fmla="*/ 198 w 307"/>
                <a:gd name="T11" fmla="*/ 147 h 191"/>
                <a:gd name="T12" fmla="*/ 177 w 307"/>
                <a:gd name="T13" fmla="*/ 139 h 191"/>
                <a:gd name="T14" fmla="*/ 158 w 307"/>
                <a:gd name="T15" fmla="*/ 116 h 191"/>
                <a:gd name="T16" fmla="*/ 155 w 307"/>
                <a:gd name="T17" fmla="*/ 86 h 191"/>
                <a:gd name="T18" fmla="*/ 162 w 307"/>
                <a:gd name="T19" fmla="*/ 70 h 191"/>
                <a:gd name="T20" fmla="*/ 179 w 307"/>
                <a:gd name="T21" fmla="*/ 61 h 191"/>
                <a:gd name="T22" fmla="*/ 188 w 307"/>
                <a:gd name="T23" fmla="*/ 51 h 191"/>
                <a:gd name="T24" fmla="*/ 177 w 307"/>
                <a:gd name="T25" fmla="*/ 33 h 191"/>
                <a:gd name="T26" fmla="*/ 161 w 307"/>
                <a:gd name="T27" fmla="*/ 25 h 191"/>
                <a:gd name="T28" fmla="*/ 144 w 307"/>
                <a:gd name="T29" fmla="*/ 28 h 191"/>
                <a:gd name="T30" fmla="*/ 133 w 307"/>
                <a:gd name="T31" fmla="*/ 25 h 191"/>
                <a:gd name="T32" fmla="*/ 122 w 307"/>
                <a:gd name="T33" fmla="*/ 10 h 191"/>
                <a:gd name="T34" fmla="*/ 107 w 307"/>
                <a:gd name="T35" fmla="*/ 7 h 191"/>
                <a:gd name="T36" fmla="*/ 92 w 307"/>
                <a:gd name="T37" fmla="*/ 14 h 191"/>
                <a:gd name="T38" fmla="*/ 79 w 307"/>
                <a:gd name="T39" fmla="*/ 13 h 191"/>
                <a:gd name="T40" fmla="*/ 54 w 307"/>
                <a:gd name="T41" fmla="*/ 0 h 191"/>
                <a:gd name="T42" fmla="*/ 28 w 307"/>
                <a:gd name="T43" fmla="*/ 1 h 191"/>
                <a:gd name="T44" fmla="*/ 6 w 307"/>
                <a:gd name="T45" fmla="*/ 16 h 191"/>
                <a:gd name="T46" fmla="*/ 14 w 307"/>
                <a:gd name="T47" fmla="*/ 25 h 191"/>
                <a:gd name="T48" fmla="*/ 40 w 307"/>
                <a:gd name="T49" fmla="*/ 31 h 191"/>
                <a:gd name="T50" fmla="*/ 65 w 307"/>
                <a:gd name="T51" fmla="*/ 50 h 191"/>
                <a:gd name="T52" fmla="*/ 84 w 307"/>
                <a:gd name="T53" fmla="*/ 81 h 191"/>
                <a:gd name="T54" fmla="*/ 102 w 307"/>
                <a:gd name="T55" fmla="*/ 126 h 191"/>
                <a:gd name="T56" fmla="*/ 139 w 307"/>
                <a:gd name="T57" fmla="*/ 169 h 191"/>
                <a:gd name="T58" fmla="*/ 188 w 307"/>
                <a:gd name="T59" fmla="*/ 191 h 191"/>
                <a:gd name="T60" fmla="*/ 228 w 307"/>
                <a:gd name="T61" fmla="*/ 188 h 191"/>
                <a:gd name="T62" fmla="*/ 253 w 307"/>
                <a:gd name="T63" fmla="*/ 176 h 191"/>
                <a:gd name="T64" fmla="*/ 283 w 307"/>
                <a:gd name="T65" fmla="*/ 145 h 191"/>
                <a:gd name="T66" fmla="*/ 304 w 307"/>
                <a:gd name="T67" fmla="*/ 104 h 191"/>
                <a:gd name="T68" fmla="*/ 305 w 307"/>
                <a:gd name="T69" fmla="*/ 60 h 191"/>
                <a:gd name="T70" fmla="*/ 292 w 307"/>
                <a:gd name="T71" fmla="*/ 19 h 191"/>
                <a:gd name="T72" fmla="*/ 263 w 307"/>
                <a:gd name="T73" fmla="*/ 17 h 191"/>
                <a:gd name="T74" fmla="*/ 250 w 307"/>
                <a:gd name="T75" fmla="*/ 33 h 1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7"/>
                <a:gd name="T115" fmla="*/ 0 h 191"/>
                <a:gd name="T116" fmla="*/ 307 w 307"/>
                <a:gd name="T117" fmla="*/ 191 h 1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7" h="191">
                  <a:moveTo>
                    <a:pt x="252" y="33"/>
                  </a:moveTo>
                  <a:lnTo>
                    <a:pt x="261" y="51"/>
                  </a:lnTo>
                  <a:lnTo>
                    <a:pt x="267" y="67"/>
                  </a:lnTo>
                  <a:lnTo>
                    <a:pt x="270" y="82"/>
                  </a:lnTo>
                  <a:lnTo>
                    <a:pt x="268" y="97"/>
                  </a:lnTo>
                  <a:lnTo>
                    <a:pt x="263" y="109"/>
                  </a:lnTo>
                  <a:lnTo>
                    <a:pt x="256" y="120"/>
                  </a:lnTo>
                  <a:lnTo>
                    <a:pt x="248" y="129"/>
                  </a:lnTo>
                  <a:lnTo>
                    <a:pt x="238" y="136"/>
                  </a:lnTo>
                  <a:lnTo>
                    <a:pt x="223" y="144"/>
                  </a:lnTo>
                  <a:lnTo>
                    <a:pt x="210" y="147"/>
                  </a:lnTo>
                  <a:lnTo>
                    <a:pt x="198" y="147"/>
                  </a:lnTo>
                  <a:lnTo>
                    <a:pt x="187" y="145"/>
                  </a:lnTo>
                  <a:lnTo>
                    <a:pt x="177" y="139"/>
                  </a:lnTo>
                  <a:lnTo>
                    <a:pt x="169" y="134"/>
                  </a:lnTo>
                  <a:lnTo>
                    <a:pt x="158" y="116"/>
                  </a:lnTo>
                  <a:lnTo>
                    <a:pt x="154" y="97"/>
                  </a:lnTo>
                  <a:lnTo>
                    <a:pt x="155" y="86"/>
                  </a:lnTo>
                  <a:lnTo>
                    <a:pt x="158" y="78"/>
                  </a:lnTo>
                  <a:lnTo>
                    <a:pt x="162" y="70"/>
                  </a:lnTo>
                  <a:lnTo>
                    <a:pt x="169" y="66"/>
                  </a:lnTo>
                  <a:lnTo>
                    <a:pt x="179" y="61"/>
                  </a:lnTo>
                  <a:lnTo>
                    <a:pt x="190" y="61"/>
                  </a:lnTo>
                  <a:lnTo>
                    <a:pt x="188" y="51"/>
                  </a:lnTo>
                  <a:lnTo>
                    <a:pt x="184" y="41"/>
                  </a:lnTo>
                  <a:lnTo>
                    <a:pt x="177" y="33"/>
                  </a:lnTo>
                  <a:lnTo>
                    <a:pt x="171" y="28"/>
                  </a:lnTo>
                  <a:lnTo>
                    <a:pt x="161" y="25"/>
                  </a:lnTo>
                  <a:lnTo>
                    <a:pt x="153" y="25"/>
                  </a:lnTo>
                  <a:lnTo>
                    <a:pt x="144" y="28"/>
                  </a:lnTo>
                  <a:lnTo>
                    <a:pt x="136" y="35"/>
                  </a:lnTo>
                  <a:lnTo>
                    <a:pt x="133" y="25"/>
                  </a:lnTo>
                  <a:lnTo>
                    <a:pt x="129" y="16"/>
                  </a:lnTo>
                  <a:lnTo>
                    <a:pt x="122" y="10"/>
                  </a:lnTo>
                  <a:lnTo>
                    <a:pt x="116" y="7"/>
                  </a:lnTo>
                  <a:lnTo>
                    <a:pt x="107" y="7"/>
                  </a:lnTo>
                  <a:lnTo>
                    <a:pt x="99" y="8"/>
                  </a:lnTo>
                  <a:lnTo>
                    <a:pt x="92" y="14"/>
                  </a:lnTo>
                  <a:lnTo>
                    <a:pt x="87" y="23"/>
                  </a:lnTo>
                  <a:lnTo>
                    <a:pt x="79" y="13"/>
                  </a:lnTo>
                  <a:lnTo>
                    <a:pt x="68" y="4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1"/>
                  </a:lnTo>
                  <a:lnTo>
                    <a:pt x="15" y="7"/>
                  </a:lnTo>
                  <a:lnTo>
                    <a:pt x="6" y="16"/>
                  </a:lnTo>
                  <a:lnTo>
                    <a:pt x="0" y="28"/>
                  </a:lnTo>
                  <a:lnTo>
                    <a:pt x="14" y="25"/>
                  </a:lnTo>
                  <a:lnTo>
                    <a:pt x="28" y="26"/>
                  </a:lnTo>
                  <a:lnTo>
                    <a:pt x="40" y="31"/>
                  </a:lnTo>
                  <a:lnTo>
                    <a:pt x="54" y="39"/>
                  </a:lnTo>
                  <a:lnTo>
                    <a:pt x="65" y="50"/>
                  </a:lnTo>
                  <a:lnTo>
                    <a:pt x="76" y="64"/>
                  </a:lnTo>
                  <a:lnTo>
                    <a:pt x="84" y="81"/>
                  </a:lnTo>
                  <a:lnTo>
                    <a:pt x="91" y="100"/>
                  </a:lnTo>
                  <a:lnTo>
                    <a:pt x="102" y="126"/>
                  </a:lnTo>
                  <a:lnTo>
                    <a:pt x="118" y="150"/>
                  </a:lnTo>
                  <a:lnTo>
                    <a:pt x="139" y="169"/>
                  </a:lnTo>
                  <a:lnTo>
                    <a:pt x="162" y="184"/>
                  </a:lnTo>
                  <a:lnTo>
                    <a:pt x="188" y="191"/>
                  </a:lnTo>
                  <a:lnTo>
                    <a:pt x="215" y="191"/>
                  </a:lnTo>
                  <a:lnTo>
                    <a:pt x="228" y="188"/>
                  </a:lnTo>
                  <a:lnTo>
                    <a:pt x="241" y="184"/>
                  </a:lnTo>
                  <a:lnTo>
                    <a:pt x="253" y="176"/>
                  </a:lnTo>
                  <a:lnTo>
                    <a:pt x="265" y="166"/>
                  </a:lnTo>
                  <a:lnTo>
                    <a:pt x="283" y="145"/>
                  </a:lnTo>
                  <a:lnTo>
                    <a:pt x="296" y="125"/>
                  </a:lnTo>
                  <a:lnTo>
                    <a:pt x="304" y="104"/>
                  </a:lnTo>
                  <a:lnTo>
                    <a:pt x="307" y="82"/>
                  </a:lnTo>
                  <a:lnTo>
                    <a:pt x="305" y="60"/>
                  </a:lnTo>
                  <a:lnTo>
                    <a:pt x="300" y="39"/>
                  </a:lnTo>
                  <a:lnTo>
                    <a:pt x="292" y="19"/>
                  </a:lnTo>
                  <a:lnTo>
                    <a:pt x="279" y="0"/>
                  </a:lnTo>
                  <a:lnTo>
                    <a:pt x="263" y="17"/>
                  </a:lnTo>
                  <a:lnTo>
                    <a:pt x="252" y="33"/>
                  </a:lnTo>
                  <a:lnTo>
                    <a:pt x="250" y="33"/>
                  </a:lnTo>
                  <a:lnTo>
                    <a:pt x="252" y="33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1" name="Freeform 21"/>
            <p:cNvSpPr>
              <a:spLocks/>
            </p:cNvSpPr>
            <p:nvPr/>
          </p:nvSpPr>
          <p:spPr bwMode="auto">
            <a:xfrm>
              <a:off x="357" y="650"/>
              <a:ext cx="178" cy="328"/>
            </a:xfrm>
            <a:custGeom>
              <a:avLst/>
              <a:gdLst>
                <a:gd name="T0" fmla="*/ 48 w 178"/>
                <a:gd name="T1" fmla="*/ 45 h 328"/>
                <a:gd name="T2" fmla="*/ 78 w 178"/>
                <a:gd name="T3" fmla="*/ 38 h 328"/>
                <a:gd name="T4" fmla="*/ 103 w 178"/>
                <a:gd name="T5" fmla="*/ 44 h 328"/>
                <a:gd name="T6" fmla="*/ 122 w 178"/>
                <a:gd name="T7" fmla="*/ 61 h 328"/>
                <a:gd name="T8" fmla="*/ 136 w 178"/>
                <a:gd name="T9" fmla="*/ 88 h 328"/>
                <a:gd name="T10" fmla="*/ 139 w 178"/>
                <a:gd name="T11" fmla="*/ 116 h 328"/>
                <a:gd name="T12" fmla="*/ 132 w 178"/>
                <a:gd name="T13" fmla="*/ 136 h 328"/>
                <a:gd name="T14" fmla="*/ 108 w 178"/>
                <a:gd name="T15" fmla="*/ 157 h 328"/>
                <a:gd name="T16" fmla="*/ 82 w 178"/>
                <a:gd name="T17" fmla="*/ 160 h 328"/>
                <a:gd name="T18" fmla="*/ 67 w 178"/>
                <a:gd name="T19" fmla="*/ 153 h 328"/>
                <a:gd name="T20" fmla="*/ 59 w 178"/>
                <a:gd name="T21" fmla="*/ 135 h 328"/>
                <a:gd name="T22" fmla="*/ 48 w 178"/>
                <a:gd name="T23" fmla="*/ 125 h 328"/>
                <a:gd name="T24" fmla="*/ 31 w 178"/>
                <a:gd name="T25" fmla="*/ 136 h 328"/>
                <a:gd name="T26" fmla="*/ 23 w 178"/>
                <a:gd name="T27" fmla="*/ 154 h 328"/>
                <a:gd name="T28" fmla="*/ 26 w 178"/>
                <a:gd name="T29" fmla="*/ 172 h 328"/>
                <a:gd name="T30" fmla="*/ 23 w 178"/>
                <a:gd name="T31" fmla="*/ 182 h 328"/>
                <a:gd name="T32" fmla="*/ 9 w 178"/>
                <a:gd name="T33" fmla="*/ 194 h 328"/>
                <a:gd name="T34" fmla="*/ 7 w 178"/>
                <a:gd name="T35" fmla="*/ 211 h 328"/>
                <a:gd name="T36" fmla="*/ 13 w 178"/>
                <a:gd name="T37" fmla="*/ 228 h 328"/>
                <a:gd name="T38" fmla="*/ 12 w 178"/>
                <a:gd name="T39" fmla="*/ 242 h 328"/>
                <a:gd name="T40" fmla="*/ 0 w 178"/>
                <a:gd name="T41" fmla="*/ 267 h 328"/>
                <a:gd name="T42" fmla="*/ 1 w 178"/>
                <a:gd name="T43" fmla="*/ 297 h 328"/>
                <a:gd name="T44" fmla="*/ 15 w 178"/>
                <a:gd name="T45" fmla="*/ 320 h 328"/>
                <a:gd name="T46" fmla="*/ 23 w 178"/>
                <a:gd name="T47" fmla="*/ 313 h 328"/>
                <a:gd name="T48" fmla="*/ 29 w 178"/>
                <a:gd name="T49" fmla="*/ 284 h 328"/>
                <a:gd name="T50" fmla="*/ 48 w 178"/>
                <a:gd name="T51" fmla="*/ 257 h 328"/>
                <a:gd name="T52" fmla="*/ 77 w 178"/>
                <a:gd name="T53" fmla="*/ 235 h 328"/>
                <a:gd name="T54" fmla="*/ 119 w 178"/>
                <a:gd name="T55" fmla="*/ 216 h 328"/>
                <a:gd name="T56" fmla="*/ 158 w 178"/>
                <a:gd name="T57" fmla="*/ 178 h 328"/>
                <a:gd name="T58" fmla="*/ 178 w 178"/>
                <a:gd name="T59" fmla="*/ 125 h 328"/>
                <a:gd name="T60" fmla="*/ 176 w 178"/>
                <a:gd name="T61" fmla="*/ 82 h 328"/>
                <a:gd name="T62" fmla="*/ 165 w 178"/>
                <a:gd name="T63" fmla="*/ 54 h 328"/>
                <a:gd name="T64" fmla="*/ 137 w 178"/>
                <a:gd name="T65" fmla="*/ 22 h 328"/>
                <a:gd name="T66" fmla="*/ 99 w 178"/>
                <a:gd name="T67" fmla="*/ 1 h 328"/>
                <a:gd name="T68" fmla="*/ 57 w 178"/>
                <a:gd name="T69" fmla="*/ 1 h 328"/>
                <a:gd name="T70" fmla="*/ 19 w 178"/>
                <a:gd name="T71" fmla="*/ 16 h 328"/>
                <a:gd name="T72" fmla="*/ 16 w 178"/>
                <a:gd name="T73" fmla="*/ 45 h 328"/>
                <a:gd name="T74" fmla="*/ 31 w 178"/>
                <a:gd name="T75" fmla="*/ 55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"/>
                <a:gd name="T115" fmla="*/ 0 h 328"/>
                <a:gd name="T116" fmla="*/ 178 w 178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" h="328">
                  <a:moveTo>
                    <a:pt x="31" y="57"/>
                  </a:moveTo>
                  <a:lnTo>
                    <a:pt x="48" y="45"/>
                  </a:lnTo>
                  <a:lnTo>
                    <a:pt x="64" y="39"/>
                  </a:lnTo>
                  <a:lnTo>
                    <a:pt x="78" y="38"/>
                  </a:lnTo>
                  <a:lnTo>
                    <a:pt x="92" y="39"/>
                  </a:lnTo>
                  <a:lnTo>
                    <a:pt x="103" y="44"/>
                  </a:lnTo>
                  <a:lnTo>
                    <a:pt x="114" y="51"/>
                  </a:lnTo>
                  <a:lnTo>
                    <a:pt x="122" y="61"/>
                  </a:lnTo>
                  <a:lnTo>
                    <a:pt x="129" y="73"/>
                  </a:lnTo>
                  <a:lnTo>
                    <a:pt x="136" y="88"/>
                  </a:lnTo>
                  <a:lnTo>
                    <a:pt x="139" y="103"/>
                  </a:lnTo>
                  <a:lnTo>
                    <a:pt x="139" y="116"/>
                  </a:lnTo>
                  <a:lnTo>
                    <a:pt x="136" y="128"/>
                  </a:lnTo>
                  <a:lnTo>
                    <a:pt x="132" y="136"/>
                  </a:lnTo>
                  <a:lnTo>
                    <a:pt x="125" y="145"/>
                  </a:lnTo>
                  <a:lnTo>
                    <a:pt x="108" y="157"/>
                  </a:lnTo>
                  <a:lnTo>
                    <a:pt x="90" y="161"/>
                  </a:lnTo>
                  <a:lnTo>
                    <a:pt x="82" y="160"/>
                  </a:lnTo>
                  <a:lnTo>
                    <a:pt x="74" y="157"/>
                  </a:lnTo>
                  <a:lnTo>
                    <a:pt x="67" y="153"/>
                  </a:lnTo>
                  <a:lnTo>
                    <a:pt x="63" y="145"/>
                  </a:lnTo>
                  <a:lnTo>
                    <a:pt x="59" y="135"/>
                  </a:lnTo>
                  <a:lnTo>
                    <a:pt x="59" y="123"/>
                  </a:lnTo>
                  <a:lnTo>
                    <a:pt x="48" y="125"/>
                  </a:lnTo>
                  <a:lnTo>
                    <a:pt x="40" y="129"/>
                  </a:lnTo>
                  <a:lnTo>
                    <a:pt x="31" y="136"/>
                  </a:lnTo>
                  <a:lnTo>
                    <a:pt x="26" y="144"/>
                  </a:lnTo>
                  <a:lnTo>
                    <a:pt x="23" y="154"/>
                  </a:lnTo>
                  <a:lnTo>
                    <a:pt x="23" y="163"/>
                  </a:lnTo>
                  <a:lnTo>
                    <a:pt x="26" y="172"/>
                  </a:lnTo>
                  <a:lnTo>
                    <a:pt x="33" y="181"/>
                  </a:lnTo>
                  <a:lnTo>
                    <a:pt x="23" y="182"/>
                  </a:lnTo>
                  <a:lnTo>
                    <a:pt x="15" y="188"/>
                  </a:lnTo>
                  <a:lnTo>
                    <a:pt x="9" y="194"/>
                  </a:lnTo>
                  <a:lnTo>
                    <a:pt x="7" y="203"/>
                  </a:lnTo>
                  <a:lnTo>
                    <a:pt x="7" y="211"/>
                  </a:lnTo>
                  <a:lnTo>
                    <a:pt x="8" y="220"/>
                  </a:lnTo>
                  <a:lnTo>
                    <a:pt x="13" y="228"/>
                  </a:lnTo>
                  <a:lnTo>
                    <a:pt x="22" y="234"/>
                  </a:lnTo>
                  <a:lnTo>
                    <a:pt x="12" y="242"/>
                  </a:lnTo>
                  <a:lnTo>
                    <a:pt x="4" y="254"/>
                  </a:lnTo>
                  <a:lnTo>
                    <a:pt x="0" y="267"/>
                  </a:lnTo>
                  <a:lnTo>
                    <a:pt x="0" y="284"/>
                  </a:lnTo>
                  <a:lnTo>
                    <a:pt x="1" y="297"/>
                  </a:lnTo>
                  <a:lnTo>
                    <a:pt x="7" y="310"/>
                  </a:lnTo>
                  <a:lnTo>
                    <a:pt x="15" y="320"/>
                  </a:lnTo>
                  <a:lnTo>
                    <a:pt x="26" y="328"/>
                  </a:lnTo>
                  <a:lnTo>
                    <a:pt x="23" y="313"/>
                  </a:lnTo>
                  <a:lnTo>
                    <a:pt x="24" y="298"/>
                  </a:lnTo>
                  <a:lnTo>
                    <a:pt x="29" y="284"/>
                  </a:lnTo>
                  <a:lnTo>
                    <a:pt x="37" y="269"/>
                  </a:lnTo>
                  <a:lnTo>
                    <a:pt x="48" y="257"/>
                  </a:lnTo>
                  <a:lnTo>
                    <a:pt x="60" y="245"/>
                  </a:lnTo>
                  <a:lnTo>
                    <a:pt x="77" y="235"/>
                  </a:lnTo>
                  <a:lnTo>
                    <a:pt x="95" y="228"/>
                  </a:lnTo>
                  <a:lnTo>
                    <a:pt x="119" y="216"/>
                  </a:lnTo>
                  <a:lnTo>
                    <a:pt x="140" y="198"/>
                  </a:lnTo>
                  <a:lnTo>
                    <a:pt x="158" y="178"/>
                  </a:lnTo>
                  <a:lnTo>
                    <a:pt x="172" y="153"/>
                  </a:lnTo>
                  <a:lnTo>
                    <a:pt x="178" y="125"/>
                  </a:lnTo>
                  <a:lnTo>
                    <a:pt x="178" y="97"/>
                  </a:lnTo>
                  <a:lnTo>
                    <a:pt x="176" y="82"/>
                  </a:lnTo>
                  <a:lnTo>
                    <a:pt x="172" y="67"/>
                  </a:lnTo>
                  <a:lnTo>
                    <a:pt x="165" y="54"/>
                  </a:lnTo>
                  <a:lnTo>
                    <a:pt x="155" y="41"/>
                  </a:lnTo>
                  <a:lnTo>
                    <a:pt x="137" y="22"/>
                  </a:lnTo>
                  <a:lnTo>
                    <a:pt x="118" y="10"/>
                  </a:lnTo>
                  <a:lnTo>
                    <a:pt x="99" y="1"/>
                  </a:lnTo>
                  <a:lnTo>
                    <a:pt x="78" y="0"/>
                  </a:lnTo>
                  <a:lnTo>
                    <a:pt x="57" y="1"/>
                  </a:lnTo>
                  <a:lnTo>
                    <a:pt x="38" y="5"/>
                  </a:lnTo>
                  <a:lnTo>
                    <a:pt x="19" y="16"/>
                  </a:lnTo>
                  <a:lnTo>
                    <a:pt x="0" y="27"/>
                  </a:lnTo>
                  <a:lnTo>
                    <a:pt x="16" y="45"/>
                  </a:lnTo>
                  <a:lnTo>
                    <a:pt x="31" y="57"/>
                  </a:lnTo>
                  <a:lnTo>
                    <a:pt x="31" y="55"/>
                  </a:lnTo>
                  <a:lnTo>
                    <a:pt x="31" y="57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auto">
            <a:xfrm>
              <a:off x="581" y="410"/>
              <a:ext cx="306" cy="191"/>
            </a:xfrm>
            <a:custGeom>
              <a:avLst/>
              <a:gdLst>
                <a:gd name="T0" fmla="*/ 44 w 306"/>
                <a:gd name="T1" fmla="*/ 51 h 191"/>
                <a:gd name="T2" fmla="*/ 37 w 306"/>
                <a:gd name="T3" fmla="*/ 82 h 191"/>
                <a:gd name="T4" fmla="*/ 42 w 306"/>
                <a:gd name="T5" fmla="*/ 109 h 191"/>
                <a:gd name="T6" fmla="*/ 59 w 306"/>
                <a:gd name="T7" fmla="*/ 129 h 191"/>
                <a:gd name="T8" fmla="*/ 84 w 306"/>
                <a:gd name="T9" fmla="*/ 144 h 191"/>
                <a:gd name="T10" fmla="*/ 108 w 306"/>
                <a:gd name="T11" fmla="*/ 147 h 191"/>
                <a:gd name="T12" fmla="*/ 129 w 306"/>
                <a:gd name="T13" fmla="*/ 139 h 191"/>
                <a:gd name="T14" fmla="*/ 147 w 306"/>
                <a:gd name="T15" fmla="*/ 116 h 191"/>
                <a:gd name="T16" fmla="*/ 150 w 306"/>
                <a:gd name="T17" fmla="*/ 86 h 191"/>
                <a:gd name="T18" fmla="*/ 143 w 306"/>
                <a:gd name="T19" fmla="*/ 70 h 191"/>
                <a:gd name="T20" fmla="*/ 126 w 306"/>
                <a:gd name="T21" fmla="*/ 61 h 191"/>
                <a:gd name="T22" fmla="*/ 117 w 306"/>
                <a:gd name="T23" fmla="*/ 51 h 191"/>
                <a:gd name="T24" fmla="*/ 128 w 306"/>
                <a:gd name="T25" fmla="*/ 33 h 191"/>
                <a:gd name="T26" fmla="*/ 144 w 306"/>
                <a:gd name="T27" fmla="*/ 25 h 191"/>
                <a:gd name="T28" fmla="*/ 161 w 306"/>
                <a:gd name="T29" fmla="*/ 28 h 191"/>
                <a:gd name="T30" fmla="*/ 172 w 306"/>
                <a:gd name="T31" fmla="*/ 25 h 191"/>
                <a:gd name="T32" fmla="*/ 183 w 306"/>
                <a:gd name="T33" fmla="*/ 10 h 191"/>
                <a:gd name="T34" fmla="*/ 199 w 306"/>
                <a:gd name="T35" fmla="*/ 7 h 191"/>
                <a:gd name="T36" fmla="*/ 214 w 306"/>
                <a:gd name="T37" fmla="*/ 14 h 191"/>
                <a:gd name="T38" fmla="*/ 228 w 306"/>
                <a:gd name="T39" fmla="*/ 13 h 191"/>
                <a:gd name="T40" fmla="*/ 251 w 306"/>
                <a:gd name="T41" fmla="*/ 0 h 191"/>
                <a:gd name="T42" fmla="*/ 279 w 306"/>
                <a:gd name="T43" fmla="*/ 1 h 191"/>
                <a:gd name="T44" fmla="*/ 299 w 306"/>
                <a:gd name="T45" fmla="*/ 16 h 191"/>
                <a:gd name="T46" fmla="*/ 292 w 306"/>
                <a:gd name="T47" fmla="*/ 25 h 191"/>
                <a:gd name="T48" fmla="*/ 266 w 306"/>
                <a:gd name="T49" fmla="*/ 31 h 191"/>
                <a:gd name="T50" fmla="*/ 242 w 306"/>
                <a:gd name="T51" fmla="*/ 50 h 191"/>
                <a:gd name="T52" fmla="*/ 221 w 306"/>
                <a:gd name="T53" fmla="*/ 81 h 191"/>
                <a:gd name="T54" fmla="*/ 203 w 306"/>
                <a:gd name="T55" fmla="*/ 126 h 191"/>
                <a:gd name="T56" fmla="*/ 166 w 306"/>
                <a:gd name="T57" fmla="*/ 169 h 191"/>
                <a:gd name="T58" fmla="*/ 117 w 306"/>
                <a:gd name="T59" fmla="*/ 191 h 191"/>
                <a:gd name="T60" fmla="*/ 78 w 306"/>
                <a:gd name="T61" fmla="*/ 188 h 191"/>
                <a:gd name="T62" fmla="*/ 52 w 306"/>
                <a:gd name="T63" fmla="*/ 176 h 191"/>
                <a:gd name="T64" fmla="*/ 22 w 306"/>
                <a:gd name="T65" fmla="*/ 145 h 191"/>
                <a:gd name="T66" fmla="*/ 2 w 306"/>
                <a:gd name="T67" fmla="*/ 104 h 191"/>
                <a:gd name="T68" fmla="*/ 1 w 306"/>
                <a:gd name="T69" fmla="*/ 60 h 191"/>
                <a:gd name="T70" fmla="*/ 15 w 306"/>
                <a:gd name="T71" fmla="*/ 19 h 191"/>
                <a:gd name="T72" fmla="*/ 44 w 306"/>
                <a:gd name="T73" fmla="*/ 17 h 191"/>
                <a:gd name="T74" fmla="*/ 53 w 306"/>
                <a:gd name="T75" fmla="*/ 33 h 1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6"/>
                <a:gd name="T115" fmla="*/ 0 h 191"/>
                <a:gd name="T116" fmla="*/ 306 w 306"/>
                <a:gd name="T117" fmla="*/ 191 h 1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6" h="191">
                  <a:moveTo>
                    <a:pt x="55" y="33"/>
                  </a:moveTo>
                  <a:lnTo>
                    <a:pt x="44" y="51"/>
                  </a:lnTo>
                  <a:lnTo>
                    <a:pt x="38" y="67"/>
                  </a:lnTo>
                  <a:lnTo>
                    <a:pt x="37" y="82"/>
                  </a:lnTo>
                  <a:lnTo>
                    <a:pt x="38" y="97"/>
                  </a:lnTo>
                  <a:lnTo>
                    <a:pt x="42" y="109"/>
                  </a:lnTo>
                  <a:lnTo>
                    <a:pt x="49" y="120"/>
                  </a:lnTo>
                  <a:lnTo>
                    <a:pt x="59" y="129"/>
                  </a:lnTo>
                  <a:lnTo>
                    <a:pt x="70" y="136"/>
                  </a:lnTo>
                  <a:lnTo>
                    <a:pt x="84" y="144"/>
                  </a:lnTo>
                  <a:lnTo>
                    <a:pt x="97" y="147"/>
                  </a:lnTo>
                  <a:lnTo>
                    <a:pt x="108" y="147"/>
                  </a:lnTo>
                  <a:lnTo>
                    <a:pt x="119" y="145"/>
                  </a:lnTo>
                  <a:lnTo>
                    <a:pt x="129" y="139"/>
                  </a:lnTo>
                  <a:lnTo>
                    <a:pt x="136" y="134"/>
                  </a:lnTo>
                  <a:lnTo>
                    <a:pt x="147" y="116"/>
                  </a:lnTo>
                  <a:lnTo>
                    <a:pt x="151" y="97"/>
                  </a:lnTo>
                  <a:lnTo>
                    <a:pt x="150" y="86"/>
                  </a:lnTo>
                  <a:lnTo>
                    <a:pt x="147" y="78"/>
                  </a:lnTo>
                  <a:lnTo>
                    <a:pt x="143" y="70"/>
                  </a:lnTo>
                  <a:lnTo>
                    <a:pt x="136" y="66"/>
                  </a:lnTo>
                  <a:lnTo>
                    <a:pt x="126" y="61"/>
                  </a:lnTo>
                  <a:lnTo>
                    <a:pt x="115" y="61"/>
                  </a:lnTo>
                  <a:lnTo>
                    <a:pt x="117" y="51"/>
                  </a:lnTo>
                  <a:lnTo>
                    <a:pt x="121" y="41"/>
                  </a:lnTo>
                  <a:lnTo>
                    <a:pt x="128" y="33"/>
                  </a:lnTo>
                  <a:lnTo>
                    <a:pt x="134" y="28"/>
                  </a:lnTo>
                  <a:lnTo>
                    <a:pt x="144" y="25"/>
                  </a:lnTo>
                  <a:lnTo>
                    <a:pt x="152" y="25"/>
                  </a:lnTo>
                  <a:lnTo>
                    <a:pt x="161" y="28"/>
                  </a:lnTo>
                  <a:lnTo>
                    <a:pt x="169" y="35"/>
                  </a:lnTo>
                  <a:lnTo>
                    <a:pt x="172" y="25"/>
                  </a:lnTo>
                  <a:lnTo>
                    <a:pt x="176" y="16"/>
                  </a:lnTo>
                  <a:lnTo>
                    <a:pt x="183" y="10"/>
                  </a:lnTo>
                  <a:lnTo>
                    <a:pt x="191" y="7"/>
                  </a:lnTo>
                  <a:lnTo>
                    <a:pt x="199" y="7"/>
                  </a:lnTo>
                  <a:lnTo>
                    <a:pt x="207" y="8"/>
                  </a:lnTo>
                  <a:lnTo>
                    <a:pt x="214" y="14"/>
                  </a:lnTo>
                  <a:lnTo>
                    <a:pt x="220" y="23"/>
                  </a:lnTo>
                  <a:lnTo>
                    <a:pt x="228" y="13"/>
                  </a:lnTo>
                  <a:lnTo>
                    <a:pt x="239" y="4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79" y="1"/>
                  </a:lnTo>
                  <a:lnTo>
                    <a:pt x="290" y="7"/>
                  </a:lnTo>
                  <a:lnTo>
                    <a:pt x="299" y="16"/>
                  </a:lnTo>
                  <a:lnTo>
                    <a:pt x="306" y="28"/>
                  </a:lnTo>
                  <a:lnTo>
                    <a:pt x="292" y="25"/>
                  </a:lnTo>
                  <a:lnTo>
                    <a:pt x="279" y="26"/>
                  </a:lnTo>
                  <a:lnTo>
                    <a:pt x="266" y="31"/>
                  </a:lnTo>
                  <a:lnTo>
                    <a:pt x="253" y="39"/>
                  </a:lnTo>
                  <a:lnTo>
                    <a:pt x="242" y="50"/>
                  </a:lnTo>
                  <a:lnTo>
                    <a:pt x="231" y="64"/>
                  </a:lnTo>
                  <a:lnTo>
                    <a:pt x="221" y="81"/>
                  </a:lnTo>
                  <a:lnTo>
                    <a:pt x="214" y="100"/>
                  </a:lnTo>
                  <a:lnTo>
                    <a:pt x="203" y="126"/>
                  </a:lnTo>
                  <a:lnTo>
                    <a:pt x="187" y="150"/>
                  </a:lnTo>
                  <a:lnTo>
                    <a:pt x="166" y="169"/>
                  </a:lnTo>
                  <a:lnTo>
                    <a:pt x="143" y="184"/>
                  </a:lnTo>
                  <a:lnTo>
                    <a:pt x="117" y="191"/>
                  </a:lnTo>
                  <a:lnTo>
                    <a:pt x="90" y="191"/>
                  </a:lnTo>
                  <a:lnTo>
                    <a:pt x="78" y="188"/>
                  </a:lnTo>
                  <a:lnTo>
                    <a:pt x="64" y="184"/>
                  </a:lnTo>
                  <a:lnTo>
                    <a:pt x="52" y="176"/>
                  </a:lnTo>
                  <a:lnTo>
                    <a:pt x="40" y="166"/>
                  </a:lnTo>
                  <a:lnTo>
                    <a:pt x="22" y="145"/>
                  </a:lnTo>
                  <a:lnTo>
                    <a:pt x="9" y="125"/>
                  </a:lnTo>
                  <a:lnTo>
                    <a:pt x="2" y="104"/>
                  </a:lnTo>
                  <a:lnTo>
                    <a:pt x="0" y="82"/>
                  </a:lnTo>
                  <a:lnTo>
                    <a:pt x="1" y="60"/>
                  </a:lnTo>
                  <a:lnTo>
                    <a:pt x="7" y="39"/>
                  </a:lnTo>
                  <a:lnTo>
                    <a:pt x="15" y="19"/>
                  </a:lnTo>
                  <a:lnTo>
                    <a:pt x="27" y="0"/>
                  </a:lnTo>
                  <a:lnTo>
                    <a:pt x="44" y="17"/>
                  </a:lnTo>
                  <a:lnTo>
                    <a:pt x="55" y="33"/>
                  </a:lnTo>
                  <a:lnTo>
                    <a:pt x="53" y="33"/>
                  </a:lnTo>
                  <a:lnTo>
                    <a:pt x="55" y="33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3" name="Freeform 23"/>
            <p:cNvSpPr>
              <a:spLocks/>
            </p:cNvSpPr>
            <p:nvPr/>
          </p:nvSpPr>
          <p:spPr bwMode="auto">
            <a:xfrm>
              <a:off x="5225" y="3392"/>
              <a:ext cx="180" cy="328"/>
            </a:xfrm>
            <a:custGeom>
              <a:avLst/>
              <a:gdLst>
                <a:gd name="T0" fmla="*/ 130 w 180"/>
                <a:gd name="T1" fmla="*/ 281 h 328"/>
                <a:gd name="T2" fmla="*/ 101 w 180"/>
                <a:gd name="T3" fmla="*/ 290 h 328"/>
                <a:gd name="T4" fmla="*/ 77 w 180"/>
                <a:gd name="T5" fmla="*/ 282 h 328"/>
                <a:gd name="T6" fmla="*/ 57 w 180"/>
                <a:gd name="T7" fmla="*/ 265 h 328"/>
                <a:gd name="T8" fmla="*/ 44 w 180"/>
                <a:gd name="T9" fmla="*/ 238 h 328"/>
                <a:gd name="T10" fmla="*/ 41 w 180"/>
                <a:gd name="T11" fmla="*/ 212 h 328"/>
                <a:gd name="T12" fmla="*/ 48 w 180"/>
                <a:gd name="T13" fmla="*/ 190 h 328"/>
                <a:gd name="T14" fmla="*/ 70 w 180"/>
                <a:gd name="T15" fmla="*/ 170 h 328"/>
                <a:gd name="T16" fmla="*/ 96 w 180"/>
                <a:gd name="T17" fmla="*/ 166 h 328"/>
                <a:gd name="T18" fmla="*/ 111 w 180"/>
                <a:gd name="T19" fmla="*/ 175 h 328"/>
                <a:gd name="T20" fmla="*/ 119 w 180"/>
                <a:gd name="T21" fmla="*/ 193 h 328"/>
                <a:gd name="T22" fmla="*/ 130 w 180"/>
                <a:gd name="T23" fmla="*/ 203 h 328"/>
                <a:gd name="T24" fmla="*/ 147 w 180"/>
                <a:gd name="T25" fmla="*/ 191 h 328"/>
                <a:gd name="T26" fmla="*/ 155 w 180"/>
                <a:gd name="T27" fmla="*/ 173 h 328"/>
                <a:gd name="T28" fmla="*/ 152 w 180"/>
                <a:gd name="T29" fmla="*/ 154 h 328"/>
                <a:gd name="T30" fmla="*/ 155 w 180"/>
                <a:gd name="T31" fmla="*/ 144 h 328"/>
                <a:gd name="T32" fmla="*/ 169 w 180"/>
                <a:gd name="T33" fmla="*/ 132 h 328"/>
                <a:gd name="T34" fmla="*/ 173 w 180"/>
                <a:gd name="T35" fmla="*/ 115 h 328"/>
                <a:gd name="T36" fmla="*/ 165 w 180"/>
                <a:gd name="T37" fmla="*/ 100 h 328"/>
                <a:gd name="T38" fmla="*/ 167 w 180"/>
                <a:gd name="T39" fmla="*/ 85 h 328"/>
                <a:gd name="T40" fmla="*/ 178 w 180"/>
                <a:gd name="T41" fmla="*/ 60 h 328"/>
                <a:gd name="T42" fmla="*/ 177 w 180"/>
                <a:gd name="T43" fmla="*/ 31 h 328"/>
                <a:gd name="T44" fmla="*/ 163 w 180"/>
                <a:gd name="T45" fmla="*/ 7 h 328"/>
                <a:gd name="T46" fmla="*/ 155 w 180"/>
                <a:gd name="T47" fmla="*/ 14 h 328"/>
                <a:gd name="T48" fmla="*/ 149 w 180"/>
                <a:gd name="T49" fmla="*/ 44 h 328"/>
                <a:gd name="T50" fmla="*/ 130 w 180"/>
                <a:gd name="T51" fmla="*/ 70 h 328"/>
                <a:gd name="T52" fmla="*/ 101 w 180"/>
                <a:gd name="T53" fmla="*/ 91 h 328"/>
                <a:gd name="T54" fmla="*/ 59 w 180"/>
                <a:gd name="T55" fmla="*/ 110 h 328"/>
                <a:gd name="T56" fmla="*/ 20 w 180"/>
                <a:gd name="T57" fmla="*/ 148 h 328"/>
                <a:gd name="T58" fmla="*/ 0 w 180"/>
                <a:gd name="T59" fmla="*/ 201 h 328"/>
                <a:gd name="T60" fmla="*/ 2 w 180"/>
                <a:gd name="T61" fmla="*/ 244 h 328"/>
                <a:gd name="T62" fmla="*/ 13 w 180"/>
                <a:gd name="T63" fmla="*/ 272 h 328"/>
                <a:gd name="T64" fmla="*/ 41 w 180"/>
                <a:gd name="T65" fmla="*/ 304 h 328"/>
                <a:gd name="T66" fmla="*/ 81 w 180"/>
                <a:gd name="T67" fmla="*/ 325 h 328"/>
                <a:gd name="T68" fmla="*/ 121 w 180"/>
                <a:gd name="T69" fmla="*/ 326 h 328"/>
                <a:gd name="T70" fmla="*/ 160 w 180"/>
                <a:gd name="T71" fmla="*/ 312 h 328"/>
                <a:gd name="T72" fmla="*/ 163 w 180"/>
                <a:gd name="T73" fmla="*/ 282 h 328"/>
                <a:gd name="T74" fmla="*/ 147 w 180"/>
                <a:gd name="T75" fmla="*/ 269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328"/>
                <a:gd name="T116" fmla="*/ 180 w 180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328">
                  <a:moveTo>
                    <a:pt x="147" y="271"/>
                  </a:moveTo>
                  <a:lnTo>
                    <a:pt x="130" y="281"/>
                  </a:lnTo>
                  <a:lnTo>
                    <a:pt x="115" y="287"/>
                  </a:lnTo>
                  <a:lnTo>
                    <a:pt x="101" y="290"/>
                  </a:lnTo>
                  <a:lnTo>
                    <a:pt x="88" y="287"/>
                  </a:lnTo>
                  <a:lnTo>
                    <a:pt x="77" y="282"/>
                  </a:lnTo>
                  <a:lnTo>
                    <a:pt x="66" y="275"/>
                  </a:lnTo>
                  <a:lnTo>
                    <a:pt x="57" y="265"/>
                  </a:lnTo>
                  <a:lnTo>
                    <a:pt x="50" y="254"/>
                  </a:lnTo>
                  <a:lnTo>
                    <a:pt x="44" y="238"/>
                  </a:lnTo>
                  <a:lnTo>
                    <a:pt x="41" y="225"/>
                  </a:lnTo>
                  <a:lnTo>
                    <a:pt x="41" y="212"/>
                  </a:lnTo>
                  <a:lnTo>
                    <a:pt x="42" y="200"/>
                  </a:lnTo>
                  <a:lnTo>
                    <a:pt x="48" y="190"/>
                  </a:lnTo>
                  <a:lnTo>
                    <a:pt x="53" y="181"/>
                  </a:lnTo>
                  <a:lnTo>
                    <a:pt x="70" y="170"/>
                  </a:lnTo>
                  <a:lnTo>
                    <a:pt x="88" y="166"/>
                  </a:lnTo>
                  <a:lnTo>
                    <a:pt x="96" y="166"/>
                  </a:lnTo>
                  <a:lnTo>
                    <a:pt x="104" y="169"/>
                  </a:lnTo>
                  <a:lnTo>
                    <a:pt x="111" y="175"/>
                  </a:lnTo>
                  <a:lnTo>
                    <a:pt x="115" y="182"/>
                  </a:lnTo>
                  <a:lnTo>
                    <a:pt x="119" y="193"/>
                  </a:lnTo>
                  <a:lnTo>
                    <a:pt x="119" y="204"/>
                  </a:lnTo>
                  <a:lnTo>
                    <a:pt x="130" y="203"/>
                  </a:lnTo>
                  <a:lnTo>
                    <a:pt x="140" y="198"/>
                  </a:lnTo>
                  <a:lnTo>
                    <a:pt x="147" y="191"/>
                  </a:lnTo>
                  <a:lnTo>
                    <a:pt x="152" y="182"/>
                  </a:lnTo>
                  <a:lnTo>
                    <a:pt x="155" y="173"/>
                  </a:lnTo>
                  <a:lnTo>
                    <a:pt x="155" y="163"/>
                  </a:lnTo>
                  <a:lnTo>
                    <a:pt x="152" y="154"/>
                  </a:lnTo>
                  <a:lnTo>
                    <a:pt x="145" y="145"/>
                  </a:lnTo>
                  <a:lnTo>
                    <a:pt x="155" y="144"/>
                  </a:lnTo>
                  <a:lnTo>
                    <a:pt x="163" y="138"/>
                  </a:lnTo>
                  <a:lnTo>
                    <a:pt x="169" y="132"/>
                  </a:lnTo>
                  <a:lnTo>
                    <a:pt x="171" y="123"/>
                  </a:lnTo>
                  <a:lnTo>
                    <a:pt x="173" y="115"/>
                  </a:lnTo>
                  <a:lnTo>
                    <a:pt x="170" y="107"/>
                  </a:lnTo>
                  <a:lnTo>
                    <a:pt x="165" y="100"/>
                  </a:lnTo>
                  <a:lnTo>
                    <a:pt x="156" y="94"/>
                  </a:lnTo>
                  <a:lnTo>
                    <a:pt x="167" y="85"/>
                  </a:lnTo>
                  <a:lnTo>
                    <a:pt x="174" y="73"/>
                  </a:lnTo>
                  <a:lnTo>
                    <a:pt x="178" y="60"/>
                  </a:lnTo>
                  <a:lnTo>
                    <a:pt x="180" y="45"/>
                  </a:lnTo>
                  <a:lnTo>
                    <a:pt x="177" y="31"/>
                  </a:lnTo>
                  <a:lnTo>
                    <a:pt x="171" y="17"/>
                  </a:lnTo>
                  <a:lnTo>
                    <a:pt x="163" y="7"/>
                  </a:lnTo>
                  <a:lnTo>
                    <a:pt x="152" y="0"/>
                  </a:lnTo>
                  <a:lnTo>
                    <a:pt x="155" y="14"/>
                  </a:lnTo>
                  <a:lnTo>
                    <a:pt x="154" y="29"/>
                  </a:lnTo>
                  <a:lnTo>
                    <a:pt x="149" y="44"/>
                  </a:lnTo>
                  <a:lnTo>
                    <a:pt x="141" y="57"/>
                  </a:lnTo>
                  <a:lnTo>
                    <a:pt x="130" y="70"/>
                  </a:lnTo>
                  <a:lnTo>
                    <a:pt x="118" y="82"/>
                  </a:lnTo>
                  <a:lnTo>
                    <a:pt x="101" y="91"/>
                  </a:lnTo>
                  <a:lnTo>
                    <a:pt x="83" y="98"/>
                  </a:lnTo>
                  <a:lnTo>
                    <a:pt x="59" y="110"/>
                  </a:lnTo>
                  <a:lnTo>
                    <a:pt x="38" y="128"/>
                  </a:lnTo>
                  <a:lnTo>
                    <a:pt x="20" y="148"/>
                  </a:lnTo>
                  <a:lnTo>
                    <a:pt x="6" y="175"/>
                  </a:lnTo>
                  <a:lnTo>
                    <a:pt x="0" y="201"/>
                  </a:lnTo>
                  <a:lnTo>
                    <a:pt x="0" y="229"/>
                  </a:lnTo>
                  <a:lnTo>
                    <a:pt x="2" y="244"/>
                  </a:lnTo>
                  <a:lnTo>
                    <a:pt x="6" y="259"/>
                  </a:lnTo>
                  <a:lnTo>
                    <a:pt x="13" y="272"/>
                  </a:lnTo>
                  <a:lnTo>
                    <a:pt x="23" y="285"/>
                  </a:lnTo>
                  <a:lnTo>
                    <a:pt x="41" y="304"/>
                  </a:lnTo>
                  <a:lnTo>
                    <a:pt x="61" y="318"/>
                  </a:lnTo>
                  <a:lnTo>
                    <a:pt x="81" y="325"/>
                  </a:lnTo>
                  <a:lnTo>
                    <a:pt x="101" y="328"/>
                  </a:lnTo>
                  <a:lnTo>
                    <a:pt x="121" y="326"/>
                  </a:lnTo>
                  <a:lnTo>
                    <a:pt x="141" y="321"/>
                  </a:lnTo>
                  <a:lnTo>
                    <a:pt x="160" y="312"/>
                  </a:lnTo>
                  <a:lnTo>
                    <a:pt x="180" y="299"/>
                  </a:lnTo>
                  <a:lnTo>
                    <a:pt x="163" y="282"/>
                  </a:lnTo>
                  <a:lnTo>
                    <a:pt x="147" y="271"/>
                  </a:lnTo>
                  <a:lnTo>
                    <a:pt x="147" y="269"/>
                  </a:lnTo>
                  <a:lnTo>
                    <a:pt x="147" y="271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4" name="Freeform 24"/>
            <p:cNvSpPr>
              <a:spLocks/>
            </p:cNvSpPr>
            <p:nvPr/>
          </p:nvSpPr>
          <p:spPr bwMode="auto">
            <a:xfrm>
              <a:off x="4874" y="3767"/>
              <a:ext cx="307" cy="193"/>
            </a:xfrm>
            <a:custGeom>
              <a:avLst/>
              <a:gdLst>
                <a:gd name="T0" fmla="*/ 261 w 307"/>
                <a:gd name="T1" fmla="*/ 140 h 193"/>
                <a:gd name="T2" fmla="*/ 270 w 307"/>
                <a:gd name="T3" fmla="*/ 109 h 193"/>
                <a:gd name="T4" fmla="*/ 263 w 307"/>
                <a:gd name="T5" fmla="*/ 84 h 193"/>
                <a:gd name="T6" fmla="*/ 248 w 307"/>
                <a:gd name="T7" fmla="*/ 63 h 193"/>
                <a:gd name="T8" fmla="*/ 223 w 307"/>
                <a:gd name="T9" fmla="*/ 49 h 193"/>
                <a:gd name="T10" fmla="*/ 198 w 307"/>
                <a:gd name="T11" fmla="*/ 44 h 193"/>
                <a:gd name="T12" fmla="*/ 177 w 307"/>
                <a:gd name="T13" fmla="*/ 52 h 193"/>
                <a:gd name="T14" fmla="*/ 158 w 307"/>
                <a:gd name="T15" fmla="*/ 75 h 193"/>
                <a:gd name="T16" fmla="*/ 155 w 307"/>
                <a:gd name="T17" fmla="*/ 103 h 193"/>
                <a:gd name="T18" fmla="*/ 162 w 307"/>
                <a:gd name="T19" fmla="*/ 119 h 193"/>
                <a:gd name="T20" fmla="*/ 179 w 307"/>
                <a:gd name="T21" fmla="*/ 128 h 193"/>
                <a:gd name="T22" fmla="*/ 188 w 307"/>
                <a:gd name="T23" fmla="*/ 140 h 193"/>
                <a:gd name="T24" fmla="*/ 177 w 307"/>
                <a:gd name="T25" fmla="*/ 159 h 193"/>
                <a:gd name="T26" fmla="*/ 161 w 307"/>
                <a:gd name="T27" fmla="*/ 168 h 193"/>
                <a:gd name="T28" fmla="*/ 144 w 307"/>
                <a:gd name="T29" fmla="*/ 163 h 193"/>
                <a:gd name="T30" fmla="*/ 133 w 307"/>
                <a:gd name="T31" fmla="*/ 166 h 193"/>
                <a:gd name="T32" fmla="*/ 122 w 307"/>
                <a:gd name="T33" fmla="*/ 181 h 193"/>
                <a:gd name="T34" fmla="*/ 107 w 307"/>
                <a:gd name="T35" fmla="*/ 186 h 193"/>
                <a:gd name="T36" fmla="*/ 92 w 307"/>
                <a:gd name="T37" fmla="*/ 178 h 193"/>
                <a:gd name="T38" fmla="*/ 79 w 307"/>
                <a:gd name="T39" fmla="*/ 180 h 193"/>
                <a:gd name="T40" fmla="*/ 54 w 307"/>
                <a:gd name="T41" fmla="*/ 191 h 193"/>
                <a:gd name="T42" fmla="*/ 28 w 307"/>
                <a:gd name="T43" fmla="*/ 191 h 193"/>
                <a:gd name="T44" fmla="*/ 6 w 307"/>
                <a:gd name="T45" fmla="*/ 177 h 193"/>
                <a:gd name="T46" fmla="*/ 14 w 307"/>
                <a:gd name="T47" fmla="*/ 168 h 193"/>
                <a:gd name="T48" fmla="*/ 40 w 307"/>
                <a:gd name="T49" fmla="*/ 162 h 193"/>
                <a:gd name="T50" fmla="*/ 65 w 307"/>
                <a:gd name="T51" fmla="*/ 141 h 193"/>
                <a:gd name="T52" fmla="*/ 84 w 307"/>
                <a:gd name="T53" fmla="*/ 110 h 193"/>
                <a:gd name="T54" fmla="*/ 102 w 307"/>
                <a:gd name="T55" fmla="*/ 65 h 193"/>
                <a:gd name="T56" fmla="*/ 139 w 307"/>
                <a:gd name="T57" fmla="*/ 22 h 193"/>
                <a:gd name="T58" fmla="*/ 188 w 307"/>
                <a:gd name="T59" fmla="*/ 0 h 193"/>
                <a:gd name="T60" fmla="*/ 228 w 307"/>
                <a:gd name="T61" fmla="*/ 3 h 193"/>
                <a:gd name="T62" fmla="*/ 253 w 307"/>
                <a:gd name="T63" fmla="*/ 15 h 193"/>
                <a:gd name="T64" fmla="*/ 283 w 307"/>
                <a:gd name="T65" fmla="*/ 44 h 193"/>
                <a:gd name="T66" fmla="*/ 304 w 307"/>
                <a:gd name="T67" fmla="*/ 87 h 193"/>
                <a:gd name="T68" fmla="*/ 305 w 307"/>
                <a:gd name="T69" fmla="*/ 130 h 193"/>
                <a:gd name="T70" fmla="*/ 292 w 307"/>
                <a:gd name="T71" fmla="*/ 172 h 193"/>
                <a:gd name="T72" fmla="*/ 263 w 307"/>
                <a:gd name="T73" fmla="*/ 175 h 193"/>
                <a:gd name="T74" fmla="*/ 250 w 307"/>
                <a:gd name="T75" fmla="*/ 158 h 1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7"/>
                <a:gd name="T115" fmla="*/ 0 h 193"/>
                <a:gd name="T116" fmla="*/ 307 w 307"/>
                <a:gd name="T117" fmla="*/ 193 h 1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7" h="193">
                  <a:moveTo>
                    <a:pt x="252" y="158"/>
                  </a:moveTo>
                  <a:lnTo>
                    <a:pt x="261" y="140"/>
                  </a:lnTo>
                  <a:lnTo>
                    <a:pt x="267" y="124"/>
                  </a:lnTo>
                  <a:lnTo>
                    <a:pt x="270" y="109"/>
                  </a:lnTo>
                  <a:lnTo>
                    <a:pt x="268" y="96"/>
                  </a:lnTo>
                  <a:lnTo>
                    <a:pt x="263" y="84"/>
                  </a:lnTo>
                  <a:lnTo>
                    <a:pt x="256" y="72"/>
                  </a:lnTo>
                  <a:lnTo>
                    <a:pt x="248" y="63"/>
                  </a:lnTo>
                  <a:lnTo>
                    <a:pt x="238" y="56"/>
                  </a:lnTo>
                  <a:lnTo>
                    <a:pt x="223" y="49"/>
                  </a:lnTo>
                  <a:lnTo>
                    <a:pt x="210" y="44"/>
                  </a:lnTo>
                  <a:lnTo>
                    <a:pt x="198" y="44"/>
                  </a:lnTo>
                  <a:lnTo>
                    <a:pt x="187" y="47"/>
                  </a:lnTo>
                  <a:lnTo>
                    <a:pt x="177" y="52"/>
                  </a:lnTo>
                  <a:lnTo>
                    <a:pt x="169" y="57"/>
                  </a:lnTo>
                  <a:lnTo>
                    <a:pt x="158" y="75"/>
                  </a:lnTo>
                  <a:lnTo>
                    <a:pt x="154" y="94"/>
                  </a:lnTo>
                  <a:lnTo>
                    <a:pt x="155" y="103"/>
                  </a:lnTo>
                  <a:lnTo>
                    <a:pt x="158" y="112"/>
                  </a:lnTo>
                  <a:lnTo>
                    <a:pt x="162" y="119"/>
                  </a:lnTo>
                  <a:lnTo>
                    <a:pt x="169" y="124"/>
                  </a:lnTo>
                  <a:lnTo>
                    <a:pt x="179" y="128"/>
                  </a:lnTo>
                  <a:lnTo>
                    <a:pt x="190" y="128"/>
                  </a:lnTo>
                  <a:lnTo>
                    <a:pt x="188" y="140"/>
                  </a:lnTo>
                  <a:lnTo>
                    <a:pt x="184" y="150"/>
                  </a:lnTo>
                  <a:lnTo>
                    <a:pt x="177" y="159"/>
                  </a:lnTo>
                  <a:lnTo>
                    <a:pt x="171" y="165"/>
                  </a:lnTo>
                  <a:lnTo>
                    <a:pt x="161" y="168"/>
                  </a:lnTo>
                  <a:lnTo>
                    <a:pt x="153" y="166"/>
                  </a:lnTo>
                  <a:lnTo>
                    <a:pt x="144" y="163"/>
                  </a:lnTo>
                  <a:lnTo>
                    <a:pt x="136" y="156"/>
                  </a:lnTo>
                  <a:lnTo>
                    <a:pt x="133" y="166"/>
                  </a:lnTo>
                  <a:lnTo>
                    <a:pt x="129" y="175"/>
                  </a:lnTo>
                  <a:lnTo>
                    <a:pt x="122" y="181"/>
                  </a:lnTo>
                  <a:lnTo>
                    <a:pt x="116" y="186"/>
                  </a:lnTo>
                  <a:lnTo>
                    <a:pt x="107" y="186"/>
                  </a:lnTo>
                  <a:lnTo>
                    <a:pt x="99" y="183"/>
                  </a:lnTo>
                  <a:lnTo>
                    <a:pt x="92" y="178"/>
                  </a:lnTo>
                  <a:lnTo>
                    <a:pt x="87" y="169"/>
                  </a:lnTo>
                  <a:lnTo>
                    <a:pt x="79" y="180"/>
                  </a:lnTo>
                  <a:lnTo>
                    <a:pt x="68" y="188"/>
                  </a:lnTo>
                  <a:lnTo>
                    <a:pt x="54" y="191"/>
                  </a:lnTo>
                  <a:lnTo>
                    <a:pt x="40" y="193"/>
                  </a:lnTo>
                  <a:lnTo>
                    <a:pt x="28" y="191"/>
                  </a:lnTo>
                  <a:lnTo>
                    <a:pt x="15" y="186"/>
                  </a:lnTo>
                  <a:lnTo>
                    <a:pt x="6" y="177"/>
                  </a:lnTo>
                  <a:lnTo>
                    <a:pt x="0" y="165"/>
                  </a:lnTo>
                  <a:lnTo>
                    <a:pt x="14" y="168"/>
                  </a:lnTo>
                  <a:lnTo>
                    <a:pt x="28" y="166"/>
                  </a:lnTo>
                  <a:lnTo>
                    <a:pt x="40" y="162"/>
                  </a:lnTo>
                  <a:lnTo>
                    <a:pt x="54" y="153"/>
                  </a:lnTo>
                  <a:lnTo>
                    <a:pt x="65" y="141"/>
                  </a:lnTo>
                  <a:lnTo>
                    <a:pt x="76" y="127"/>
                  </a:lnTo>
                  <a:lnTo>
                    <a:pt x="84" y="110"/>
                  </a:lnTo>
                  <a:lnTo>
                    <a:pt x="91" y="91"/>
                  </a:lnTo>
                  <a:lnTo>
                    <a:pt x="102" y="65"/>
                  </a:lnTo>
                  <a:lnTo>
                    <a:pt x="118" y="41"/>
                  </a:lnTo>
                  <a:lnTo>
                    <a:pt x="139" y="22"/>
                  </a:lnTo>
                  <a:lnTo>
                    <a:pt x="162" y="7"/>
                  </a:lnTo>
                  <a:lnTo>
                    <a:pt x="188" y="0"/>
                  </a:lnTo>
                  <a:lnTo>
                    <a:pt x="215" y="0"/>
                  </a:lnTo>
                  <a:lnTo>
                    <a:pt x="228" y="3"/>
                  </a:lnTo>
                  <a:lnTo>
                    <a:pt x="241" y="7"/>
                  </a:lnTo>
                  <a:lnTo>
                    <a:pt x="253" y="15"/>
                  </a:lnTo>
                  <a:lnTo>
                    <a:pt x="265" y="25"/>
                  </a:lnTo>
                  <a:lnTo>
                    <a:pt x="283" y="44"/>
                  </a:lnTo>
                  <a:lnTo>
                    <a:pt x="296" y="66"/>
                  </a:lnTo>
                  <a:lnTo>
                    <a:pt x="304" y="87"/>
                  </a:lnTo>
                  <a:lnTo>
                    <a:pt x="307" y="109"/>
                  </a:lnTo>
                  <a:lnTo>
                    <a:pt x="305" y="130"/>
                  </a:lnTo>
                  <a:lnTo>
                    <a:pt x="300" y="152"/>
                  </a:lnTo>
                  <a:lnTo>
                    <a:pt x="292" y="172"/>
                  </a:lnTo>
                  <a:lnTo>
                    <a:pt x="279" y="193"/>
                  </a:lnTo>
                  <a:lnTo>
                    <a:pt x="263" y="175"/>
                  </a:lnTo>
                  <a:lnTo>
                    <a:pt x="252" y="158"/>
                  </a:lnTo>
                  <a:lnTo>
                    <a:pt x="250" y="158"/>
                  </a:lnTo>
                  <a:lnTo>
                    <a:pt x="252" y="158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auto">
            <a:xfrm>
              <a:off x="357" y="3392"/>
              <a:ext cx="178" cy="328"/>
            </a:xfrm>
            <a:custGeom>
              <a:avLst/>
              <a:gdLst>
                <a:gd name="T0" fmla="*/ 48 w 178"/>
                <a:gd name="T1" fmla="*/ 281 h 328"/>
                <a:gd name="T2" fmla="*/ 78 w 178"/>
                <a:gd name="T3" fmla="*/ 290 h 328"/>
                <a:gd name="T4" fmla="*/ 103 w 178"/>
                <a:gd name="T5" fmla="*/ 282 h 328"/>
                <a:gd name="T6" fmla="*/ 122 w 178"/>
                <a:gd name="T7" fmla="*/ 265 h 328"/>
                <a:gd name="T8" fmla="*/ 136 w 178"/>
                <a:gd name="T9" fmla="*/ 238 h 328"/>
                <a:gd name="T10" fmla="*/ 139 w 178"/>
                <a:gd name="T11" fmla="*/ 212 h 328"/>
                <a:gd name="T12" fmla="*/ 132 w 178"/>
                <a:gd name="T13" fmla="*/ 190 h 328"/>
                <a:gd name="T14" fmla="*/ 108 w 178"/>
                <a:gd name="T15" fmla="*/ 170 h 328"/>
                <a:gd name="T16" fmla="*/ 82 w 178"/>
                <a:gd name="T17" fmla="*/ 166 h 328"/>
                <a:gd name="T18" fmla="*/ 67 w 178"/>
                <a:gd name="T19" fmla="*/ 175 h 328"/>
                <a:gd name="T20" fmla="*/ 59 w 178"/>
                <a:gd name="T21" fmla="*/ 193 h 328"/>
                <a:gd name="T22" fmla="*/ 48 w 178"/>
                <a:gd name="T23" fmla="*/ 203 h 328"/>
                <a:gd name="T24" fmla="*/ 31 w 178"/>
                <a:gd name="T25" fmla="*/ 191 h 328"/>
                <a:gd name="T26" fmla="*/ 23 w 178"/>
                <a:gd name="T27" fmla="*/ 173 h 328"/>
                <a:gd name="T28" fmla="*/ 26 w 178"/>
                <a:gd name="T29" fmla="*/ 154 h 328"/>
                <a:gd name="T30" fmla="*/ 23 w 178"/>
                <a:gd name="T31" fmla="*/ 144 h 328"/>
                <a:gd name="T32" fmla="*/ 9 w 178"/>
                <a:gd name="T33" fmla="*/ 132 h 328"/>
                <a:gd name="T34" fmla="*/ 7 w 178"/>
                <a:gd name="T35" fmla="*/ 115 h 328"/>
                <a:gd name="T36" fmla="*/ 13 w 178"/>
                <a:gd name="T37" fmla="*/ 100 h 328"/>
                <a:gd name="T38" fmla="*/ 12 w 178"/>
                <a:gd name="T39" fmla="*/ 85 h 328"/>
                <a:gd name="T40" fmla="*/ 0 w 178"/>
                <a:gd name="T41" fmla="*/ 60 h 328"/>
                <a:gd name="T42" fmla="*/ 1 w 178"/>
                <a:gd name="T43" fmla="*/ 31 h 328"/>
                <a:gd name="T44" fmla="*/ 15 w 178"/>
                <a:gd name="T45" fmla="*/ 7 h 328"/>
                <a:gd name="T46" fmla="*/ 23 w 178"/>
                <a:gd name="T47" fmla="*/ 14 h 328"/>
                <a:gd name="T48" fmla="*/ 29 w 178"/>
                <a:gd name="T49" fmla="*/ 44 h 328"/>
                <a:gd name="T50" fmla="*/ 48 w 178"/>
                <a:gd name="T51" fmla="*/ 70 h 328"/>
                <a:gd name="T52" fmla="*/ 77 w 178"/>
                <a:gd name="T53" fmla="*/ 91 h 328"/>
                <a:gd name="T54" fmla="*/ 119 w 178"/>
                <a:gd name="T55" fmla="*/ 110 h 328"/>
                <a:gd name="T56" fmla="*/ 158 w 178"/>
                <a:gd name="T57" fmla="*/ 148 h 328"/>
                <a:gd name="T58" fmla="*/ 178 w 178"/>
                <a:gd name="T59" fmla="*/ 201 h 328"/>
                <a:gd name="T60" fmla="*/ 176 w 178"/>
                <a:gd name="T61" fmla="*/ 244 h 328"/>
                <a:gd name="T62" fmla="*/ 165 w 178"/>
                <a:gd name="T63" fmla="*/ 272 h 328"/>
                <a:gd name="T64" fmla="*/ 137 w 178"/>
                <a:gd name="T65" fmla="*/ 304 h 328"/>
                <a:gd name="T66" fmla="*/ 99 w 178"/>
                <a:gd name="T67" fmla="*/ 325 h 328"/>
                <a:gd name="T68" fmla="*/ 57 w 178"/>
                <a:gd name="T69" fmla="*/ 326 h 328"/>
                <a:gd name="T70" fmla="*/ 19 w 178"/>
                <a:gd name="T71" fmla="*/ 312 h 328"/>
                <a:gd name="T72" fmla="*/ 16 w 178"/>
                <a:gd name="T73" fmla="*/ 282 h 328"/>
                <a:gd name="T74" fmla="*/ 31 w 178"/>
                <a:gd name="T75" fmla="*/ 269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"/>
                <a:gd name="T115" fmla="*/ 0 h 328"/>
                <a:gd name="T116" fmla="*/ 178 w 178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" h="328">
                  <a:moveTo>
                    <a:pt x="31" y="271"/>
                  </a:moveTo>
                  <a:lnTo>
                    <a:pt x="48" y="281"/>
                  </a:lnTo>
                  <a:lnTo>
                    <a:pt x="64" y="287"/>
                  </a:lnTo>
                  <a:lnTo>
                    <a:pt x="78" y="290"/>
                  </a:lnTo>
                  <a:lnTo>
                    <a:pt x="92" y="287"/>
                  </a:lnTo>
                  <a:lnTo>
                    <a:pt x="103" y="282"/>
                  </a:lnTo>
                  <a:lnTo>
                    <a:pt x="114" y="275"/>
                  </a:lnTo>
                  <a:lnTo>
                    <a:pt x="122" y="265"/>
                  </a:lnTo>
                  <a:lnTo>
                    <a:pt x="129" y="254"/>
                  </a:lnTo>
                  <a:lnTo>
                    <a:pt x="136" y="238"/>
                  </a:lnTo>
                  <a:lnTo>
                    <a:pt x="139" y="225"/>
                  </a:lnTo>
                  <a:lnTo>
                    <a:pt x="139" y="212"/>
                  </a:lnTo>
                  <a:lnTo>
                    <a:pt x="136" y="200"/>
                  </a:lnTo>
                  <a:lnTo>
                    <a:pt x="132" y="190"/>
                  </a:lnTo>
                  <a:lnTo>
                    <a:pt x="125" y="181"/>
                  </a:lnTo>
                  <a:lnTo>
                    <a:pt x="108" y="170"/>
                  </a:lnTo>
                  <a:lnTo>
                    <a:pt x="90" y="166"/>
                  </a:lnTo>
                  <a:lnTo>
                    <a:pt x="82" y="166"/>
                  </a:lnTo>
                  <a:lnTo>
                    <a:pt x="74" y="169"/>
                  </a:lnTo>
                  <a:lnTo>
                    <a:pt x="67" y="175"/>
                  </a:lnTo>
                  <a:lnTo>
                    <a:pt x="63" y="182"/>
                  </a:lnTo>
                  <a:lnTo>
                    <a:pt x="59" y="193"/>
                  </a:lnTo>
                  <a:lnTo>
                    <a:pt x="59" y="204"/>
                  </a:lnTo>
                  <a:lnTo>
                    <a:pt x="48" y="203"/>
                  </a:lnTo>
                  <a:lnTo>
                    <a:pt x="40" y="198"/>
                  </a:lnTo>
                  <a:lnTo>
                    <a:pt x="31" y="191"/>
                  </a:lnTo>
                  <a:lnTo>
                    <a:pt x="26" y="182"/>
                  </a:lnTo>
                  <a:lnTo>
                    <a:pt x="23" y="173"/>
                  </a:lnTo>
                  <a:lnTo>
                    <a:pt x="23" y="163"/>
                  </a:lnTo>
                  <a:lnTo>
                    <a:pt x="26" y="154"/>
                  </a:lnTo>
                  <a:lnTo>
                    <a:pt x="33" y="145"/>
                  </a:lnTo>
                  <a:lnTo>
                    <a:pt x="23" y="144"/>
                  </a:lnTo>
                  <a:lnTo>
                    <a:pt x="15" y="138"/>
                  </a:lnTo>
                  <a:lnTo>
                    <a:pt x="9" y="132"/>
                  </a:lnTo>
                  <a:lnTo>
                    <a:pt x="7" y="123"/>
                  </a:lnTo>
                  <a:lnTo>
                    <a:pt x="7" y="115"/>
                  </a:lnTo>
                  <a:lnTo>
                    <a:pt x="8" y="107"/>
                  </a:lnTo>
                  <a:lnTo>
                    <a:pt x="13" y="100"/>
                  </a:lnTo>
                  <a:lnTo>
                    <a:pt x="22" y="94"/>
                  </a:lnTo>
                  <a:lnTo>
                    <a:pt x="12" y="85"/>
                  </a:lnTo>
                  <a:lnTo>
                    <a:pt x="4" y="73"/>
                  </a:lnTo>
                  <a:lnTo>
                    <a:pt x="0" y="60"/>
                  </a:lnTo>
                  <a:lnTo>
                    <a:pt x="0" y="45"/>
                  </a:lnTo>
                  <a:lnTo>
                    <a:pt x="1" y="31"/>
                  </a:lnTo>
                  <a:lnTo>
                    <a:pt x="7" y="17"/>
                  </a:lnTo>
                  <a:lnTo>
                    <a:pt x="15" y="7"/>
                  </a:lnTo>
                  <a:lnTo>
                    <a:pt x="26" y="0"/>
                  </a:lnTo>
                  <a:lnTo>
                    <a:pt x="23" y="14"/>
                  </a:lnTo>
                  <a:lnTo>
                    <a:pt x="24" y="29"/>
                  </a:lnTo>
                  <a:lnTo>
                    <a:pt x="29" y="44"/>
                  </a:lnTo>
                  <a:lnTo>
                    <a:pt x="37" y="57"/>
                  </a:lnTo>
                  <a:lnTo>
                    <a:pt x="48" y="70"/>
                  </a:lnTo>
                  <a:lnTo>
                    <a:pt x="60" y="82"/>
                  </a:lnTo>
                  <a:lnTo>
                    <a:pt x="77" y="91"/>
                  </a:lnTo>
                  <a:lnTo>
                    <a:pt x="95" y="98"/>
                  </a:lnTo>
                  <a:lnTo>
                    <a:pt x="119" y="110"/>
                  </a:lnTo>
                  <a:lnTo>
                    <a:pt x="140" y="128"/>
                  </a:lnTo>
                  <a:lnTo>
                    <a:pt x="158" y="148"/>
                  </a:lnTo>
                  <a:lnTo>
                    <a:pt x="172" y="175"/>
                  </a:lnTo>
                  <a:lnTo>
                    <a:pt x="178" y="201"/>
                  </a:lnTo>
                  <a:lnTo>
                    <a:pt x="178" y="229"/>
                  </a:lnTo>
                  <a:lnTo>
                    <a:pt x="176" y="244"/>
                  </a:lnTo>
                  <a:lnTo>
                    <a:pt x="172" y="259"/>
                  </a:lnTo>
                  <a:lnTo>
                    <a:pt x="165" y="272"/>
                  </a:lnTo>
                  <a:lnTo>
                    <a:pt x="155" y="285"/>
                  </a:lnTo>
                  <a:lnTo>
                    <a:pt x="137" y="304"/>
                  </a:lnTo>
                  <a:lnTo>
                    <a:pt x="118" y="318"/>
                  </a:lnTo>
                  <a:lnTo>
                    <a:pt x="99" y="325"/>
                  </a:lnTo>
                  <a:lnTo>
                    <a:pt x="78" y="328"/>
                  </a:lnTo>
                  <a:lnTo>
                    <a:pt x="57" y="326"/>
                  </a:lnTo>
                  <a:lnTo>
                    <a:pt x="38" y="321"/>
                  </a:lnTo>
                  <a:lnTo>
                    <a:pt x="19" y="312"/>
                  </a:lnTo>
                  <a:lnTo>
                    <a:pt x="0" y="299"/>
                  </a:lnTo>
                  <a:lnTo>
                    <a:pt x="16" y="282"/>
                  </a:lnTo>
                  <a:lnTo>
                    <a:pt x="31" y="271"/>
                  </a:lnTo>
                  <a:lnTo>
                    <a:pt x="31" y="269"/>
                  </a:lnTo>
                  <a:lnTo>
                    <a:pt x="31" y="271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auto">
            <a:xfrm>
              <a:off x="581" y="3767"/>
              <a:ext cx="306" cy="193"/>
            </a:xfrm>
            <a:custGeom>
              <a:avLst/>
              <a:gdLst>
                <a:gd name="T0" fmla="*/ 44 w 306"/>
                <a:gd name="T1" fmla="*/ 140 h 193"/>
                <a:gd name="T2" fmla="*/ 37 w 306"/>
                <a:gd name="T3" fmla="*/ 109 h 193"/>
                <a:gd name="T4" fmla="*/ 42 w 306"/>
                <a:gd name="T5" fmla="*/ 84 h 193"/>
                <a:gd name="T6" fmla="*/ 59 w 306"/>
                <a:gd name="T7" fmla="*/ 63 h 193"/>
                <a:gd name="T8" fmla="*/ 84 w 306"/>
                <a:gd name="T9" fmla="*/ 49 h 193"/>
                <a:gd name="T10" fmla="*/ 108 w 306"/>
                <a:gd name="T11" fmla="*/ 44 h 193"/>
                <a:gd name="T12" fmla="*/ 129 w 306"/>
                <a:gd name="T13" fmla="*/ 52 h 193"/>
                <a:gd name="T14" fmla="*/ 147 w 306"/>
                <a:gd name="T15" fmla="*/ 75 h 193"/>
                <a:gd name="T16" fmla="*/ 150 w 306"/>
                <a:gd name="T17" fmla="*/ 103 h 193"/>
                <a:gd name="T18" fmla="*/ 143 w 306"/>
                <a:gd name="T19" fmla="*/ 119 h 193"/>
                <a:gd name="T20" fmla="*/ 126 w 306"/>
                <a:gd name="T21" fmla="*/ 128 h 193"/>
                <a:gd name="T22" fmla="*/ 117 w 306"/>
                <a:gd name="T23" fmla="*/ 140 h 193"/>
                <a:gd name="T24" fmla="*/ 128 w 306"/>
                <a:gd name="T25" fmla="*/ 159 h 193"/>
                <a:gd name="T26" fmla="*/ 144 w 306"/>
                <a:gd name="T27" fmla="*/ 168 h 193"/>
                <a:gd name="T28" fmla="*/ 161 w 306"/>
                <a:gd name="T29" fmla="*/ 163 h 193"/>
                <a:gd name="T30" fmla="*/ 172 w 306"/>
                <a:gd name="T31" fmla="*/ 166 h 193"/>
                <a:gd name="T32" fmla="*/ 183 w 306"/>
                <a:gd name="T33" fmla="*/ 181 h 193"/>
                <a:gd name="T34" fmla="*/ 199 w 306"/>
                <a:gd name="T35" fmla="*/ 186 h 193"/>
                <a:gd name="T36" fmla="*/ 214 w 306"/>
                <a:gd name="T37" fmla="*/ 178 h 193"/>
                <a:gd name="T38" fmla="*/ 228 w 306"/>
                <a:gd name="T39" fmla="*/ 180 h 193"/>
                <a:gd name="T40" fmla="*/ 251 w 306"/>
                <a:gd name="T41" fmla="*/ 191 h 193"/>
                <a:gd name="T42" fmla="*/ 279 w 306"/>
                <a:gd name="T43" fmla="*/ 191 h 193"/>
                <a:gd name="T44" fmla="*/ 299 w 306"/>
                <a:gd name="T45" fmla="*/ 177 h 193"/>
                <a:gd name="T46" fmla="*/ 292 w 306"/>
                <a:gd name="T47" fmla="*/ 168 h 193"/>
                <a:gd name="T48" fmla="*/ 266 w 306"/>
                <a:gd name="T49" fmla="*/ 162 h 193"/>
                <a:gd name="T50" fmla="*/ 242 w 306"/>
                <a:gd name="T51" fmla="*/ 141 h 193"/>
                <a:gd name="T52" fmla="*/ 221 w 306"/>
                <a:gd name="T53" fmla="*/ 110 h 193"/>
                <a:gd name="T54" fmla="*/ 203 w 306"/>
                <a:gd name="T55" fmla="*/ 65 h 193"/>
                <a:gd name="T56" fmla="*/ 166 w 306"/>
                <a:gd name="T57" fmla="*/ 22 h 193"/>
                <a:gd name="T58" fmla="*/ 117 w 306"/>
                <a:gd name="T59" fmla="*/ 0 h 193"/>
                <a:gd name="T60" fmla="*/ 78 w 306"/>
                <a:gd name="T61" fmla="*/ 3 h 193"/>
                <a:gd name="T62" fmla="*/ 52 w 306"/>
                <a:gd name="T63" fmla="*/ 15 h 193"/>
                <a:gd name="T64" fmla="*/ 22 w 306"/>
                <a:gd name="T65" fmla="*/ 44 h 193"/>
                <a:gd name="T66" fmla="*/ 2 w 306"/>
                <a:gd name="T67" fmla="*/ 87 h 193"/>
                <a:gd name="T68" fmla="*/ 1 w 306"/>
                <a:gd name="T69" fmla="*/ 130 h 193"/>
                <a:gd name="T70" fmla="*/ 15 w 306"/>
                <a:gd name="T71" fmla="*/ 172 h 193"/>
                <a:gd name="T72" fmla="*/ 44 w 306"/>
                <a:gd name="T73" fmla="*/ 175 h 193"/>
                <a:gd name="T74" fmla="*/ 53 w 306"/>
                <a:gd name="T75" fmla="*/ 158 h 1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6"/>
                <a:gd name="T115" fmla="*/ 0 h 193"/>
                <a:gd name="T116" fmla="*/ 306 w 306"/>
                <a:gd name="T117" fmla="*/ 193 h 1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6" h="193">
                  <a:moveTo>
                    <a:pt x="55" y="158"/>
                  </a:moveTo>
                  <a:lnTo>
                    <a:pt x="44" y="140"/>
                  </a:lnTo>
                  <a:lnTo>
                    <a:pt x="38" y="124"/>
                  </a:lnTo>
                  <a:lnTo>
                    <a:pt x="37" y="109"/>
                  </a:lnTo>
                  <a:lnTo>
                    <a:pt x="38" y="96"/>
                  </a:lnTo>
                  <a:lnTo>
                    <a:pt x="42" y="84"/>
                  </a:lnTo>
                  <a:lnTo>
                    <a:pt x="49" y="72"/>
                  </a:lnTo>
                  <a:lnTo>
                    <a:pt x="59" y="63"/>
                  </a:lnTo>
                  <a:lnTo>
                    <a:pt x="70" y="56"/>
                  </a:lnTo>
                  <a:lnTo>
                    <a:pt x="84" y="49"/>
                  </a:lnTo>
                  <a:lnTo>
                    <a:pt x="97" y="44"/>
                  </a:lnTo>
                  <a:lnTo>
                    <a:pt x="108" y="44"/>
                  </a:lnTo>
                  <a:lnTo>
                    <a:pt x="119" y="47"/>
                  </a:lnTo>
                  <a:lnTo>
                    <a:pt x="129" y="52"/>
                  </a:lnTo>
                  <a:lnTo>
                    <a:pt x="136" y="57"/>
                  </a:lnTo>
                  <a:lnTo>
                    <a:pt x="147" y="75"/>
                  </a:lnTo>
                  <a:lnTo>
                    <a:pt x="151" y="94"/>
                  </a:lnTo>
                  <a:lnTo>
                    <a:pt x="150" y="103"/>
                  </a:lnTo>
                  <a:lnTo>
                    <a:pt x="147" y="112"/>
                  </a:lnTo>
                  <a:lnTo>
                    <a:pt x="143" y="119"/>
                  </a:lnTo>
                  <a:lnTo>
                    <a:pt x="136" y="124"/>
                  </a:lnTo>
                  <a:lnTo>
                    <a:pt x="126" y="128"/>
                  </a:lnTo>
                  <a:lnTo>
                    <a:pt x="115" y="128"/>
                  </a:lnTo>
                  <a:lnTo>
                    <a:pt x="117" y="140"/>
                  </a:lnTo>
                  <a:lnTo>
                    <a:pt x="121" y="150"/>
                  </a:lnTo>
                  <a:lnTo>
                    <a:pt x="128" y="159"/>
                  </a:lnTo>
                  <a:lnTo>
                    <a:pt x="134" y="165"/>
                  </a:lnTo>
                  <a:lnTo>
                    <a:pt x="144" y="168"/>
                  </a:lnTo>
                  <a:lnTo>
                    <a:pt x="152" y="166"/>
                  </a:lnTo>
                  <a:lnTo>
                    <a:pt x="161" y="163"/>
                  </a:lnTo>
                  <a:lnTo>
                    <a:pt x="169" y="156"/>
                  </a:lnTo>
                  <a:lnTo>
                    <a:pt x="172" y="166"/>
                  </a:lnTo>
                  <a:lnTo>
                    <a:pt x="176" y="175"/>
                  </a:lnTo>
                  <a:lnTo>
                    <a:pt x="183" y="181"/>
                  </a:lnTo>
                  <a:lnTo>
                    <a:pt x="191" y="186"/>
                  </a:lnTo>
                  <a:lnTo>
                    <a:pt x="199" y="186"/>
                  </a:lnTo>
                  <a:lnTo>
                    <a:pt x="207" y="183"/>
                  </a:lnTo>
                  <a:lnTo>
                    <a:pt x="214" y="178"/>
                  </a:lnTo>
                  <a:lnTo>
                    <a:pt x="220" y="169"/>
                  </a:lnTo>
                  <a:lnTo>
                    <a:pt x="228" y="180"/>
                  </a:lnTo>
                  <a:lnTo>
                    <a:pt x="239" y="188"/>
                  </a:lnTo>
                  <a:lnTo>
                    <a:pt x="251" y="191"/>
                  </a:lnTo>
                  <a:lnTo>
                    <a:pt x="265" y="193"/>
                  </a:lnTo>
                  <a:lnTo>
                    <a:pt x="279" y="191"/>
                  </a:lnTo>
                  <a:lnTo>
                    <a:pt x="290" y="186"/>
                  </a:lnTo>
                  <a:lnTo>
                    <a:pt x="299" y="177"/>
                  </a:lnTo>
                  <a:lnTo>
                    <a:pt x="306" y="165"/>
                  </a:lnTo>
                  <a:lnTo>
                    <a:pt x="292" y="168"/>
                  </a:lnTo>
                  <a:lnTo>
                    <a:pt x="279" y="166"/>
                  </a:lnTo>
                  <a:lnTo>
                    <a:pt x="266" y="162"/>
                  </a:lnTo>
                  <a:lnTo>
                    <a:pt x="253" y="153"/>
                  </a:lnTo>
                  <a:lnTo>
                    <a:pt x="242" y="141"/>
                  </a:lnTo>
                  <a:lnTo>
                    <a:pt x="231" y="127"/>
                  </a:lnTo>
                  <a:lnTo>
                    <a:pt x="221" y="110"/>
                  </a:lnTo>
                  <a:lnTo>
                    <a:pt x="214" y="91"/>
                  </a:lnTo>
                  <a:lnTo>
                    <a:pt x="203" y="65"/>
                  </a:lnTo>
                  <a:lnTo>
                    <a:pt x="187" y="41"/>
                  </a:lnTo>
                  <a:lnTo>
                    <a:pt x="166" y="22"/>
                  </a:lnTo>
                  <a:lnTo>
                    <a:pt x="143" y="7"/>
                  </a:lnTo>
                  <a:lnTo>
                    <a:pt x="117" y="0"/>
                  </a:lnTo>
                  <a:lnTo>
                    <a:pt x="90" y="0"/>
                  </a:lnTo>
                  <a:lnTo>
                    <a:pt x="78" y="3"/>
                  </a:lnTo>
                  <a:lnTo>
                    <a:pt x="64" y="7"/>
                  </a:lnTo>
                  <a:lnTo>
                    <a:pt x="52" y="15"/>
                  </a:lnTo>
                  <a:lnTo>
                    <a:pt x="40" y="25"/>
                  </a:lnTo>
                  <a:lnTo>
                    <a:pt x="22" y="44"/>
                  </a:lnTo>
                  <a:lnTo>
                    <a:pt x="9" y="66"/>
                  </a:lnTo>
                  <a:lnTo>
                    <a:pt x="2" y="87"/>
                  </a:lnTo>
                  <a:lnTo>
                    <a:pt x="0" y="109"/>
                  </a:lnTo>
                  <a:lnTo>
                    <a:pt x="1" y="130"/>
                  </a:lnTo>
                  <a:lnTo>
                    <a:pt x="7" y="152"/>
                  </a:lnTo>
                  <a:lnTo>
                    <a:pt x="15" y="172"/>
                  </a:lnTo>
                  <a:lnTo>
                    <a:pt x="27" y="193"/>
                  </a:lnTo>
                  <a:lnTo>
                    <a:pt x="44" y="175"/>
                  </a:lnTo>
                  <a:lnTo>
                    <a:pt x="55" y="158"/>
                  </a:lnTo>
                  <a:lnTo>
                    <a:pt x="53" y="158"/>
                  </a:lnTo>
                  <a:lnTo>
                    <a:pt x="55" y="158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5" name="Rounded Rectangle 24"/>
          <p:cNvSpPr/>
          <p:nvPr/>
        </p:nvSpPr>
        <p:spPr>
          <a:xfrm>
            <a:off x="2664372" y="414015"/>
            <a:ext cx="3888136" cy="6892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4800" b="1" dirty="0" smtClean="0">
                <a:solidFill>
                  <a:schemeClr val="bg1"/>
                </a:solidFill>
              </a:rPr>
              <a:t>توصيات الدراسة</a:t>
            </a:r>
            <a:endParaRPr lang="ar-SA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90619"/>
      </p:ext>
    </p:extLst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19063" y="107950"/>
            <a:ext cx="8980487" cy="6673850"/>
            <a:chOff x="289" y="336"/>
            <a:chExt cx="5183" cy="3696"/>
          </a:xfrm>
        </p:grpSpPr>
        <p:sp>
          <p:nvSpPr>
            <p:cNvPr id="20486" name="Freeform 6"/>
            <p:cNvSpPr>
              <a:spLocks/>
            </p:cNvSpPr>
            <p:nvPr/>
          </p:nvSpPr>
          <p:spPr bwMode="auto">
            <a:xfrm>
              <a:off x="5078" y="336"/>
              <a:ext cx="394" cy="424"/>
            </a:xfrm>
            <a:custGeom>
              <a:avLst/>
              <a:gdLst>
                <a:gd name="T0" fmla="*/ 288 w 394"/>
                <a:gd name="T1" fmla="*/ 418 h 424"/>
                <a:gd name="T2" fmla="*/ 230 w 394"/>
                <a:gd name="T3" fmla="*/ 419 h 424"/>
                <a:gd name="T4" fmla="*/ 177 w 394"/>
                <a:gd name="T5" fmla="*/ 380 h 424"/>
                <a:gd name="T6" fmla="*/ 156 w 394"/>
                <a:gd name="T7" fmla="*/ 339 h 424"/>
                <a:gd name="T8" fmla="*/ 160 w 394"/>
                <a:gd name="T9" fmla="*/ 269 h 424"/>
                <a:gd name="T10" fmla="*/ 213 w 394"/>
                <a:gd name="T11" fmla="*/ 205 h 424"/>
                <a:gd name="T12" fmla="*/ 272 w 394"/>
                <a:gd name="T13" fmla="*/ 175 h 424"/>
                <a:gd name="T14" fmla="*/ 303 w 394"/>
                <a:gd name="T15" fmla="*/ 137 h 424"/>
                <a:gd name="T16" fmla="*/ 306 w 394"/>
                <a:gd name="T17" fmla="*/ 94 h 424"/>
                <a:gd name="T18" fmla="*/ 331 w 394"/>
                <a:gd name="T19" fmla="*/ 124 h 424"/>
                <a:gd name="T20" fmla="*/ 328 w 394"/>
                <a:gd name="T21" fmla="*/ 166 h 424"/>
                <a:gd name="T22" fmla="*/ 318 w 394"/>
                <a:gd name="T23" fmla="*/ 193 h 424"/>
                <a:gd name="T24" fmla="*/ 325 w 394"/>
                <a:gd name="T25" fmla="*/ 219 h 424"/>
                <a:gd name="T26" fmla="*/ 309 w 394"/>
                <a:gd name="T27" fmla="*/ 238 h 424"/>
                <a:gd name="T28" fmla="*/ 309 w 394"/>
                <a:gd name="T29" fmla="*/ 259 h 424"/>
                <a:gd name="T30" fmla="*/ 301 w 394"/>
                <a:gd name="T31" fmla="*/ 286 h 424"/>
                <a:gd name="T32" fmla="*/ 273 w 394"/>
                <a:gd name="T33" fmla="*/ 299 h 424"/>
                <a:gd name="T34" fmla="*/ 265 w 394"/>
                <a:gd name="T35" fmla="*/ 269 h 424"/>
                <a:gd name="T36" fmla="*/ 241 w 394"/>
                <a:gd name="T37" fmla="*/ 261 h 424"/>
                <a:gd name="T38" fmla="*/ 202 w 394"/>
                <a:gd name="T39" fmla="*/ 284 h 424"/>
                <a:gd name="T40" fmla="*/ 195 w 394"/>
                <a:gd name="T41" fmla="*/ 318 h 424"/>
                <a:gd name="T42" fmla="*/ 210 w 394"/>
                <a:gd name="T43" fmla="*/ 358 h 424"/>
                <a:gd name="T44" fmla="*/ 239 w 394"/>
                <a:gd name="T45" fmla="*/ 380 h 424"/>
                <a:gd name="T46" fmla="*/ 279 w 394"/>
                <a:gd name="T47" fmla="*/ 378 h 424"/>
                <a:gd name="T48" fmla="*/ 327 w 394"/>
                <a:gd name="T49" fmla="*/ 341 h 424"/>
                <a:gd name="T50" fmla="*/ 338 w 394"/>
                <a:gd name="T51" fmla="*/ 322 h 424"/>
                <a:gd name="T52" fmla="*/ 349 w 394"/>
                <a:gd name="T53" fmla="*/ 272 h 424"/>
                <a:gd name="T54" fmla="*/ 354 w 394"/>
                <a:gd name="T55" fmla="*/ 41 h 424"/>
                <a:gd name="T56" fmla="*/ 181 w 394"/>
                <a:gd name="T57" fmla="*/ 47 h 424"/>
                <a:gd name="T58" fmla="*/ 105 w 394"/>
                <a:gd name="T59" fmla="*/ 56 h 424"/>
                <a:gd name="T60" fmla="*/ 79 w 394"/>
                <a:gd name="T61" fmla="*/ 71 h 424"/>
                <a:gd name="T62" fmla="*/ 48 w 394"/>
                <a:gd name="T63" fmla="*/ 107 h 424"/>
                <a:gd name="T64" fmla="*/ 38 w 394"/>
                <a:gd name="T65" fmla="*/ 152 h 424"/>
                <a:gd name="T66" fmla="*/ 52 w 394"/>
                <a:gd name="T67" fmla="*/ 187 h 424"/>
                <a:gd name="T68" fmla="*/ 96 w 394"/>
                <a:gd name="T69" fmla="*/ 213 h 424"/>
                <a:gd name="T70" fmla="*/ 129 w 394"/>
                <a:gd name="T71" fmla="*/ 208 h 424"/>
                <a:gd name="T72" fmla="*/ 148 w 394"/>
                <a:gd name="T73" fmla="*/ 184 h 424"/>
                <a:gd name="T74" fmla="*/ 148 w 394"/>
                <a:gd name="T75" fmla="*/ 146 h 424"/>
                <a:gd name="T76" fmla="*/ 126 w 394"/>
                <a:gd name="T77" fmla="*/ 130 h 424"/>
                <a:gd name="T78" fmla="*/ 121 w 394"/>
                <a:gd name="T79" fmla="*/ 109 h 424"/>
                <a:gd name="T80" fmla="*/ 144 w 394"/>
                <a:gd name="T81" fmla="*/ 91 h 424"/>
                <a:gd name="T82" fmla="*/ 170 w 394"/>
                <a:gd name="T83" fmla="*/ 102 h 424"/>
                <a:gd name="T84" fmla="*/ 184 w 394"/>
                <a:gd name="T85" fmla="*/ 77 h 424"/>
                <a:gd name="T86" fmla="*/ 207 w 394"/>
                <a:gd name="T87" fmla="*/ 77 h 424"/>
                <a:gd name="T88" fmla="*/ 226 w 394"/>
                <a:gd name="T89" fmla="*/ 79 h 424"/>
                <a:gd name="T90" fmla="*/ 265 w 394"/>
                <a:gd name="T91" fmla="*/ 66 h 424"/>
                <a:gd name="T92" fmla="*/ 301 w 394"/>
                <a:gd name="T93" fmla="*/ 82 h 424"/>
                <a:gd name="T94" fmla="*/ 279 w 394"/>
                <a:gd name="T95" fmla="*/ 93 h 424"/>
                <a:gd name="T96" fmla="*/ 240 w 394"/>
                <a:gd name="T97" fmla="*/ 118 h 424"/>
                <a:gd name="T98" fmla="*/ 215 w 394"/>
                <a:gd name="T99" fmla="*/ 166 h 424"/>
                <a:gd name="T100" fmla="*/ 167 w 394"/>
                <a:gd name="T101" fmla="*/ 237 h 424"/>
                <a:gd name="T102" fmla="*/ 92 w 394"/>
                <a:gd name="T103" fmla="*/ 259 h 424"/>
                <a:gd name="T104" fmla="*/ 53 w 394"/>
                <a:gd name="T105" fmla="*/ 244 h 424"/>
                <a:gd name="T106" fmla="*/ 12 w 394"/>
                <a:gd name="T107" fmla="*/ 196 h 424"/>
                <a:gd name="T108" fmla="*/ 0 w 394"/>
                <a:gd name="T109" fmla="*/ 134 h 424"/>
                <a:gd name="T110" fmla="*/ 20 w 394"/>
                <a:gd name="T111" fmla="*/ 75 h 424"/>
                <a:gd name="T112" fmla="*/ 52 w 394"/>
                <a:gd name="T113" fmla="*/ 35 h 424"/>
                <a:gd name="T114" fmla="*/ 100 w 394"/>
                <a:gd name="T115" fmla="*/ 12 h 424"/>
                <a:gd name="T116" fmla="*/ 222 w 394"/>
                <a:gd name="T117" fmla="*/ 1 h 424"/>
                <a:gd name="T118" fmla="*/ 393 w 394"/>
                <a:gd name="T119" fmla="*/ 183 h 424"/>
                <a:gd name="T120" fmla="*/ 389 w 394"/>
                <a:gd name="T121" fmla="*/ 291 h 424"/>
                <a:gd name="T122" fmla="*/ 371 w 394"/>
                <a:gd name="T123" fmla="*/ 352 h 424"/>
                <a:gd name="T124" fmla="*/ 342 w 394"/>
                <a:gd name="T125" fmla="*/ 387 h 4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24"/>
                <a:gd name="T191" fmla="*/ 394 w 394"/>
                <a:gd name="T192" fmla="*/ 424 h 4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24">
                  <a:moveTo>
                    <a:pt x="324" y="400"/>
                  </a:moveTo>
                  <a:lnTo>
                    <a:pt x="306" y="411"/>
                  </a:lnTo>
                  <a:lnTo>
                    <a:pt x="288" y="418"/>
                  </a:lnTo>
                  <a:lnTo>
                    <a:pt x="269" y="422"/>
                  </a:lnTo>
                  <a:lnTo>
                    <a:pt x="250" y="424"/>
                  </a:lnTo>
                  <a:lnTo>
                    <a:pt x="230" y="419"/>
                  </a:lnTo>
                  <a:lnTo>
                    <a:pt x="213" y="411"/>
                  </a:lnTo>
                  <a:lnTo>
                    <a:pt x="195" y="397"/>
                  </a:lnTo>
                  <a:lnTo>
                    <a:pt x="177" y="380"/>
                  </a:lnTo>
                  <a:lnTo>
                    <a:pt x="167" y="367"/>
                  </a:lnTo>
                  <a:lnTo>
                    <a:pt x="160" y="353"/>
                  </a:lnTo>
                  <a:lnTo>
                    <a:pt x="156" y="339"/>
                  </a:lnTo>
                  <a:lnTo>
                    <a:pt x="153" y="325"/>
                  </a:lnTo>
                  <a:lnTo>
                    <a:pt x="153" y="297"/>
                  </a:lnTo>
                  <a:lnTo>
                    <a:pt x="160" y="269"/>
                  </a:lnTo>
                  <a:lnTo>
                    <a:pt x="174" y="244"/>
                  </a:lnTo>
                  <a:lnTo>
                    <a:pt x="192" y="222"/>
                  </a:lnTo>
                  <a:lnTo>
                    <a:pt x="213" y="205"/>
                  </a:lnTo>
                  <a:lnTo>
                    <a:pt x="237" y="193"/>
                  </a:lnTo>
                  <a:lnTo>
                    <a:pt x="255" y="185"/>
                  </a:lnTo>
                  <a:lnTo>
                    <a:pt x="272" y="175"/>
                  </a:lnTo>
                  <a:lnTo>
                    <a:pt x="284" y="163"/>
                  </a:lnTo>
                  <a:lnTo>
                    <a:pt x="295" y="152"/>
                  </a:lnTo>
                  <a:lnTo>
                    <a:pt x="303" y="137"/>
                  </a:lnTo>
                  <a:lnTo>
                    <a:pt x="307" y="124"/>
                  </a:lnTo>
                  <a:lnTo>
                    <a:pt x="309" y="109"/>
                  </a:lnTo>
                  <a:lnTo>
                    <a:pt x="306" y="94"/>
                  </a:lnTo>
                  <a:lnTo>
                    <a:pt x="317" y="102"/>
                  </a:lnTo>
                  <a:lnTo>
                    <a:pt x="325" y="112"/>
                  </a:lnTo>
                  <a:lnTo>
                    <a:pt x="331" y="124"/>
                  </a:lnTo>
                  <a:lnTo>
                    <a:pt x="334" y="138"/>
                  </a:lnTo>
                  <a:lnTo>
                    <a:pt x="332" y="153"/>
                  </a:lnTo>
                  <a:lnTo>
                    <a:pt x="328" y="166"/>
                  </a:lnTo>
                  <a:lnTo>
                    <a:pt x="321" y="178"/>
                  </a:lnTo>
                  <a:lnTo>
                    <a:pt x="310" y="187"/>
                  </a:lnTo>
                  <a:lnTo>
                    <a:pt x="318" y="193"/>
                  </a:lnTo>
                  <a:lnTo>
                    <a:pt x="324" y="200"/>
                  </a:lnTo>
                  <a:lnTo>
                    <a:pt x="325" y="209"/>
                  </a:lnTo>
                  <a:lnTo>
                    <a:pt x="325" y="219"/>
                  </a:lnTo>
                  <a:lnTo>
                    <a:pt x="323" y="227"/>
                  </a:lnTo>
                  <a:lnTo>
                    <a:pt x="317" y="234"/>
                  </a:lnTo>
                  <a:lnTo>
                    <a:pt x="309" y="238"/>
                  </a:lnTo>
                  <a:lnTo>
                    <a:pt x="299" y="241"/>
                  </a:lnTo>
                  <a:lnTo>
                    <a:pt x="306" y="250"/>
                  </a:lnTo>
                  <a:lnTo>
                    <a:pt x="309" y="259"/>
                  </a:lnTo>
                  <a:lnTo>
                    <a:pt x="309" y="268"/>
                  </a:lnTo>
                  <a:lnTo>
                    <a:pt x="306" y="278"/>
                  </a:lnTo>
                  <a:lnTo>
                    <a:pt x="301" y="286"/>
                  </a:lnTo>
                  <a:lnTo>
                    <a:pt x="294" y="293"/>
                  </a:lnTo>
                  <a:lnTo>
                    <a:pt x="284" y="297"/>
                  </a:lnTo>
                  <a:lnTo>
                    <a:pt x="273" y="299"/>
                  </a:lnTo>
                  <a:lnTo>
                    <a:pt x="273" y="287"/>
                  </a:lnTo>
                  <a:lnTo>
                    <a:pt x="269" y="277"/>
                  </a:lnTo>
                  <a:lnTo>
                    <a:pt x="265" y="269"/>
                  </a:lnTo>
                  <a:lnTo>
                    <a:pt x="258" y="263"/>
                  </a:lnTo>
                  <a:lnTo>
                    <a:pt x="250" y="261"/>
                  </a:lnTo>
                  <a:lnTo>
                    <a:pt x="241" y="261"/>
                  </a:lnTo>
                  <a:lnTo>
                    <a:pt x="224" y="265"/>
                  </a:lnTo>
                  <a:lnTo>
                    <a:pt x="207" y="277"/>
                  </a:lnTo>
                  <a:lnTo>
                    <a:pt x="202" y="284"/>
                  </a:lnTo>
                  <a:lnTo>
                    <a:pt x="196" y="294"/>
                  </a:lnTo>
                  <a:lnTo>
                    <a:pt x="195" y="306"/>
                  </a:lnTo>
                  <a:lnTo>
                    <a:pt x="195" y="318"/>
                  </a:lnTo>
                  <a:lnTo>
                    <a:pt x="197" y="333"/>
                  </a:lnTo>
                  <a:lnTo>
                    <a:pt x="204" y="347"/>
                  </a:lnTo>
                  <a:lnTo>
                    <a:pt x="210" y="358"/>
                  </a:lnTo>
                  <a:lnTo>
                    <a:pt x="218" y="367"/>
                  </a:lnTo>
                  <a:lnTo>
                    <a:pt x="228" y="374"/>
                  </a:lnTo>
                  <a:lnTo>
                    <a:pt x="239" y="380"/>
                  </a:lnTo>
                  <a:lnTo>
                    <a:pt x="251" y="383"/>
                  </a:lnTo>
                  <a:lnTo>
                    <a:pt x="265" y="381"/>
                  </a:lnTo>
                  <a:lnTo>
                    <a:pt x="279" y="378"/>
                  </a:lnTo>
                  <a:lnTo>
                    <a:pt x="294" y="371"/>
                  </a:lnTo>
                  <a:lnTo>
                    <a:pt x="310" y="359"/>
                  </a:lnTo>
                  <a:lnTo>
                    <a:pt x="327" y="341"/>
                  </a:lnTo>
                  <a:lnTo>
                    <a:pt x="329" y="337"/>
                  </a:lnTo>
                  <a:lnTo>
                    <a:pt x="332" y="333"/>
                  </a:lnTo>
                  <a:lnTo>
                    <a:pt x="338" y="322"/>
                  </a:lnTo>
                  <a:lnTo>
                    <a:pt x="342" y="309"/>
                  </a:lnTo>
                  <a:lnTo>
                    <a:pt x="346" y="293"/>
                  </a:lnTo>
                  <a:lnTo>
                    <a:pt x="349" y="272"/>
                  </a:lnTo>
                  <a:lnTo>
                    <a:pt x="351" y="228"/>
                  </a:lnTo>
                  <a:lnTo>
                    <a:pt x="351" y="180"/>
                  </a:lnTo>
                  <a:lnTo>
                    <a:pt x="354" y="41"/>
                  </a:lnTo>
                  <a:lnTo>
                    <a:pt x="224" y="46"/>
                  </a:lnTo>
                  <a:lnTo>
                    <a:pt x="225" y="46"/>
                  </a:lnTo>
                  <a:lnTo>
                    <a:pt x="181" y="47"/>
                  </a:lnTo>
                  <a:lnTo>
                    <a:pt x="140" y="50"/>
                  </a:lnTo>
                  <a:lnTo>
                    <a:pt x="122" y="52"/>
                  </a:lnTo>
                  <a:lnTo>
                    <a:pt x="105" y="56"/>
                  </a:lnTo>
                  <a:lnTo>
                    <a:pt x="93" y="60"/>
                  </a:lnTo>
                  <a:lnTo>
                    <a:pt x="83" y="66"/>
                  </a:lnTo>
                  <a:lnTo>
                    <a:pt x="79" y="71"/>
                  </a:lnTo>
                  <a:lnTo>
                    <a:pt x="75" y="74"/>
                  </a:lnTo>
                  <a:lnTo>
                    <a:pt x="59" y="91"/>
                  </a:lnTo>
                  <a:lnTo>
                    <a:pt x="48" y="107"/>
                  </a:lnTo>
                  <a:lnTo>
                    <a:pt x="41" y="124"/>
                  </a:lnTo>
                  <a:lnTo>
                    <a:pt x="38" y="138"/>
                  </a:lnTo>
                  <a:lnTo>
                    <a:pt x="38" y="152"/>
                  </a:lnTo>
                  <a:lnTo>
                    <a:pt x="39" y="165"/>
                  </a:lnTo>
                  <a:lnTo>
                    <a:pt x="45" y="177"/>
                  </a:lnTo>
                  <a:lnTo>
                    <a:pt x="52" y="187"/>
                  </a:lnTo>
                  <a:lnTo>
                    <a:pt x="68" y="203"/>
                  </a:lnTo>
                  <a:lnTo>
                    <a:pt x="83" y="210"/>
                  </a:lnTo>
                  <a:lnTo>
                    <a:pt x="96" y="213"/>
                  </a:lnTo>
                  <a:lnTo>
                    <a:pt x="108" y="215"/>
                  </a:lnTo>
                  <a:lnTo>
                    <a:pt x="119" y="212"/>
                  </a:lnTo>
                  <a:lnTo>
                    <a:pt x="129" y="208"/>
                  </a:lnTo>
                  <a:lnTo>
                    <a:pt x="137" y="200"/>
                  </a:lnTo>
                  <a:lnTo>
                    <a:pt x="142" y="193"/>
                  </a:lnTo>
                  <a:lnTo>
                    <a:pt x="148" y="184"/>
                  </a:lnTo>
                  <a:lnTo>
                    <a:pt x="151" y="163"/>
                  </a:lnTo>
                  <a:lnTo>
                    <a:pt x="151" y="155"/>
                  </a:lnTo>
                  <a:lnTo>
                    <a:pt x="148" y="146"/>
                  </a:lnTo>
                  <a:lnTo>
                    <a:pt x="142" y="138"/>
                  </a:lnTo>
                  <a:lnTo>
                    <a:pt x="136" y="134"/>
                  </a:lnTo>
                  <a:lnTo>
                    <a:pt x="126" y="130"/>
                  </a:lnTo>
                  <a:lnTo>
                    <a:pt x="115" y="130"/>
                  </a:lnTo>
                  <a:lnTo>
                    <a:pt x="116" y="118"/>
                  </a:lnTo>
                  <a:lnTo>
                    <a:pt x="121" y="109"/>
                  </a:lnTo>
                  <a:lnTo>
                    <a:pt x="127" y="100"/>
                  </a:lnTo>
                  <a:lnTo>
                    <a:pt x="136" y="94"/>
                  </a:lnTo>
                  <a:lnTo>
                    <a:pt x="144" y="91"/>
                  </a:lnTo>
                  <a:lnTo>
                    <a:pt x="153" y="91"/>
                  </a:lnTo>
                  <a:lnTo>
                    <a:pt x="162" y="94"/>
                  </a:lnTo>
                  <a:lnTo>
                    <a:pt x="170" y="102"/>
                  </a:lnTo>
                  <a:lnTo>
                    <a:pt x="173" y="91"/>
                  </a:lnTo>
                  <a:lnTo>
                    <a:pt x="177" y="82"/>
                  </a:lnTo>
                  <a:lnTo>
                    <a:pt x="184" y="77"/>
                  </a:lnTo>
                  <a:lnTo>
                    <a:pt x="191" y="74"/>
                  </a:lnTo>
                  <a:lnTo>
                    <a:pt x="199" y="74"/>
                  </a:lnTo>
                  <a:lnTo>
                    <a:pt x="207" y="77"/>
                  </a:lnTo>
                  <a:lnTo>
                    <a:pt x="214" y="81"/>
                  </a:lnTo>
                  <a:lnTo>
                    <a:pt x="218" y="90"/>
                  </a:lnTo>
                  <a:lnTo>
                    <a:pt x="226" y="79"/>
                  </a:lnTo>
                  <a:lnTo>
                    <a:pt x="237" y="71"/>
                  </a:lnTo>
                  <a:lnTo>
                    <a:pt x="251" y="68"/>
                  </a:lnTo>
                  <a:lnTo>
                    <a:pt x="265" y="66"/>
                  </a:lnTo>
                  <a:lnTo>
                    <a:pt x="279" y="68"/>
                  </a:lnTo>
                  <a:lnTo>
                    <a:pt x="291" y="74"/>
                  </a:lnTo>
                  <a:lnTo>
                    <a:pt x="301" y="82"/>
                  </a:lnTo>
                  <a:lnTo>
                    <a:pt x="306" y="94"/>
                  </a:lnTo>
                  <a:lnTo>
                    <a:pt x="292" y="91"/>
                  </a:lnTo>
                  <a:lnTo>
                    <a:pt x="279" y="93"/>
                  </a:lnTo>
                  <a:lnTo>
                    <a:pt x="265" y="97"/>
                  </a:lnTo>
                  <a:lnTo>
                    <a:pt x="252" y="106"/>
                  </a:lnTo>
                  <a:lnTo>
                    <a:pt x="240" y="118"/>
                  </a:lnTo>
                  <a:lnTo>
                    <a:pt x="230" y="131"/>
                  </a:lnTo>
                  <a:lnTo>
                    <a:pt x="222" y="147"/>
                  </a:lnTo>
                  <a:lnTo>
                    <a:pt x="215" y="166"/>
                  </a:lnTo>
                  <a:lnTo>
                    <a:pt x="204" y="193"/>
                  </a:lnTo>
                  <a:lnTo>
                    <a:pt x="188" y="216"/>
                  </a:lnTo>
                  <a:lnTo>
                    <a:pt x="167" y="237"/>
                  </a:lnTo>
                  <a:lnTo>
                    <a:pt x="144" y="252"/>
                  </a:lnTo>
                  <a:lnTo>
                    <a:pt x="118" y="259"/>
                  </a:lnTo>
                  <a:lnTo>
                    <a:pt x="92" y="259"/>
                  </a:lnTo>
                  <a:lnTo>
                    <a:pt x="78" y="256"/>
                  </a:lnTo>
                  <a:lnTo>
                    <a:pt x="66" y="252"/>
                  </a:lnTo>
                  <a:lnTo>
                    <a:pt x="53" y="244"/>
                  </a:lnTo>
                  <a:lnTo>
                    <a:pt x="41" y="234"/>
                  </a:lnTo>
                  <a:lnTo>
                    <a:pt x="24" y="215"/>
                  </a:lnTo>
                  <a:lnTo>
                    <a:pt x="12" y="196"/>
                  </a:lnTo>
                  <a:lnTo>
                    <a:pt x="4" y="175"/>
                  </a:lnTo>
                  <a:lnTo>
                    <a:pt x="0" y="155"/>
                  </a:lnTo>
                  <a:lnTo>
                    <a:pt x="0" y="134"/>
                  </a:lnTo>
                  <a:lnTo>
                    <a:pt x="4" y="113"/>
                  </a:lnTo>
                  <a:lnTo>
                    <a:pt x="11" y="94"/>
                  </a:lnTo>
                  <a:lnTo>
                    <a:pt x="20" y="75"/>
                  </a:lnTo>
                  <a:lnTo>
                    <a:pt x="46" y="40"/>
                  </a:lnTo>
                  <a:lnTo>
                    <a:pt x="49" y="38"/>
                  </a:lnTo>
                  <a:lnTo>
                    <a:pt x="52" y="35"/>
                  </a:lnTo>
                  <a:lnTo>
                    <a:pt x="64" y="26"/>
                  </a:lnTo>
                  <a:lnTo>
                    <a:pt x="81" y="18"/>
                  </a:lnTo>
                  <a:lnTo>
                    <a:pt x="100" y="12"/>
                  </a:lnTo>
                  <a:lnTo>
                    <a:pt x="122" y="7"/>
                  </a:lnTo>
                  <a:lnTo>
                    <a:pt x="170" y="3"/>
                  </a:lnTo>
                  <a:lnTo>
                    <a:pt x="222" y="1"/>
                  </a:lnTo>
                  <a:lnTo>
                    <a:pt x="222" y="0"/>
                  </a:lnTo>
                  <a:lnTo>
                    <a:pt x="393" y="0"/>
                  </a:lnTo>
                  <a:lnTo>
                    <a:pt x="393" y="183"/>
                  </a:lnTo>
                  <a:lnTo>
                    <a:pt x="394" y="184"/>
                  </a:lnTo>
                  <a:lnTo>
                    <a:pt x="393" y="240"/>
                  </a:lnTo>
                  <a:lnTo>
                    <a:pt x="389" y="291"/>
                  </a:lnTo>
                  <a:lnTo>
                    <a:pt x="384" y="315"/>
                  </a:lnTo>
                  <a:lnTo>
                    <a:pt x="379" y="336"/>
                  </a:lnTo>
                  <a:lnTo>
                    <a:pt x="371" y="352"/>
                  </a:lnTo>
                  <a:lnTo>
                    <a:pt x="362" y="367"/>
                  </a:lnTo>
                  <a:lnTo>
                    <a:pt x="357" y="371"/>
                  </a:lnTo>
                  <a:lnTo>
                    <a:pt x="342" y="387"/>
                  </a:lnTo>
                  <a:lnTo>
                    <a:pt x="324" y="400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87" name="Freeform 7"/>
            <p:cNvSpPr>
              <a:spLocks/>
            </p:cNvSpPr>
            <p:nvPr/>
          </p:nvSpPr>
          <p:spPr bwMode="auto">
            <a:xfrm>
              <a:off x="289" y="336"/>
              <a:ext cx="395" cy="424"/>
            </a:xfrm>
            <a:custGeom>
              <a:avLst/>
              <a:gdLst>
                <a:gd name="T0" fmla="*/ 106 w 395"/>
                <a:gd name="T1" fmla="*/ 418 h 424"/>
                <a:gd name="T2" fmla="*/ 163 w 395"/>
                <a:gd name="T3" fmla="*/ 419 h 424"/>
                <a:gd name="T4" fmla="*/ 216 w 395"/>
                <a:gd name="T5" fmla="*/ 380 h 424"/>
                <a:gd name="T6" fmla="*/ 237 w 395"/>
                <a:gd name="T7" fmla="*/ 339 h 424"/>
                <a:gd name="T8" fmla="*/ 233 w 395"/>
                <a:gd name="T9" fmla="*/ 269 h 424"/>
                <a:gd name="T10" fmla="*/ 180 w 395"/>
                <a:gd name="T11" fmla="*/ 205 h 424"/>
                <a:gd name="T12" fmla="*/ 123 w 395"/>
                <a:gd name="T13" fmla="*/ 175 h 424"/>
                <a:gd name="T14" fmla="*/ 90 w 395"/>
                <a:gd name="T15" fmla="*/ 137 h 424"/>
                <a:gd name="T16" fmla="*/ 87 w 395"/>
                <a:gd name="T17" fmla="*/ 94 h 424"/>
                <a:gd name="T18" fmla="*/ 62 w 395"/>
                <a:gd name="T19" fmla="*/ 124 h 424"/>
                <a:gd name="T20" fmla="*/ 65 w 395"/>
                <a:gd name="T21" fmla="*/ 166 h 424"/>
                <a:gd name="T22" fmla="*/ 75 w 395"/>
                <a:gd name="T23" fmla="*/ 193 h 424"/>
                <a:gd name="T24" fmla="*/ 68 w 395"/>
                <a:gd name="T25" fmla="*/ 219 h 424"/>
                <a:gd name="T26" fmla="*/ 84 w 395"/>
                <a:gd name="T27" fmla="*/ 238 h 424"/>
                <a:gd name="T28" fmla="*/ 84 w 395"/>
                <a:gd name="T29" fmla="*/ 259 h 424"/>
                <a:gd name="T30" fmla="*/ 92 w 395"/>
                <a:gd name="T31" fmla="*/ 286 h 424"/>
                <a:gd name="T32" fmla="*/ 121 w 395"/>
                <a:gd name="T33" fmla="*/ 299 h 424"/>
                <a:gd name="T34" fmla="*/ 130 w 395"/>
                <a:gd name="T35" fmla="*/ 269 h 424"/>
                <a:gd name="T36" fmla="*/ 153 w 395"/>
                <a:gd name="T37" fmla="*/ 261 h 424"/>
                <a:gd name="T38" fmla="*/ 193 w 395"/>
                <a:gd name="T39" fmla="*/ 284 h 424"/>
                <a:gd name="T40" fmla="*/ 200 w 395"/>
                <a:gd name="T41" fmla="*/ 318 h 424"/>
                <a:gd name="T42" fmla="*/ 183 w 395"/>
                <a:gd name="T43" fmla="*/ 358 h 424"/>
                <a:gd name="T44" fmla="*/ 154 w 395"/>
                <a:gd name="T45" fmla="*/ 380 h 424"/>
                <a:gd name="T46" fmla="*/ 114 w 395"/>
                <a:gd name="T47" fmla="*/ 378 h 424"/>
                <a:gd name="T48" fmla="*/ 68 w 395"/>
                <a:gd name="T49" fmla="*/ 341 h 424"/>
                <a:gd name="T50" fmla="*/ 55 w 395"/>
                <a:gd name="T51" fmla="*/ 322 h 424"/>
                <a:gd name="T52" fmla="*/ 44 w 395"/>
                <a:gd name="T53" fmla="*/ 272 h 424"/>
                <a:gd name="T54" fmla="*/ 37 w 395"/>
                <a:gd name="T55" fmla="*/ 41 h 424"/>
                <a:gd name="T56" fmla="*/ 253 w 395"/>
                <a:gd name="T57" fmla="*/ 50 h 424"/>
                <a:gd name="T58" fmla="*/ 301 w 395"/>
                <a:gd name="T59" fmla="*/ 60 h 424"/>
                <a:gd name="T60" fmla="*/ 319 w 395"/>
                <a:gd name="T61" fmla="*/ 74 h 424"/>
                <a:gd name="T62" fmla="*/ 354 w 395"/>
                <a:gd name="T63" fmla="*/ 124 h 424"/>
                <a:gd name="T64" fmla="*/ 355 w 395"/>
                <a:gd name="T65" fmla="*/ 165 h 424"/>
                <a:gd name="T66" fmla="*/ 334 w 395"/>
                <a:gd name="T67" fmla="*/ 196 h 424"/>
                <a:gd name="T68" fmla="*/ 297 w 395"/>
                <a:gd name="T69" fmla="*/ 213 h 424"/>
                <a:gd name="T70" fmla="*/ 266 w 395"/>
                <a:gd name="T71" fmla="*/ 208 h 424"/>
                <a:gd name="T72" fmla="*/ 242 w 395"/>
                <a:gd name="T73" fmla="*/ 163 h 424"/>
                <a:gd name="T74" fmla="*/ 251 w 395"/>
                <a:gd name="T75" fmla="*/ 138 h 424"/>
                <a:gd name="T76" fmla="*/ 278 w 395"/>
                <a:gd name="T77" fmla="*/ 130 h 424"/>
                <a:gd name="T78" fmla="*/ 266 w 395"/>
                <a:gd name="T79" fmla="*/ 100 h 424"/>
                <a:gd name="T80" fmla="*/ 241 w 395"/>
                <a:gd name="T81" fmla="*/ 91 h 424"/>
                <a:gd name="T82" fmla="*/ 222 w 395"/>
                <a:gd name="T83" fmla="*/ 91 h 424"/>
                <a:gd name="T84" fmla="*/ 204 w 395"/>
                <a:gd name="T85" fmla="*/ 74 h 424"/>
                <a:gd name="T86" fmla="*/ 180 w 395"/>
                <a:gd name="T87" fmla="*/ 81 h 424"/>
                <a:gd name="T88" fmla="*/ 156 w 395"/>
                <a:gd name="T89" fmla="*/ 71 h 424"/>
                <a:gd name="T90" fmla="*/ 116 w 395"/>
                <a:gd name="T91" fmla="*/ 68 h 424"/>
                <a:gd name="T92" fmla="*/ 87 w 395"/>
                <a:gd name="T93" fmla="*/ 94 h 424"/>
                <a:gd name="T94" fmla="*/ 128 w 395"/>
                <a:gd name="T95" fmla="*/ 97 h 424"/>
                <a:gd name="T96" fmla="*/ 164 w 395"/>
                <a:gd name="T97" fmla="*/ 131 h 424"/>
                <a:gd name="T98" fmla="*/ 191 w 395"/>
                <a:gd name="T99" fmla="*/ 193 h 424"/>
                <a:gd name="T100" fmla="*/ 252 w 395"/>
                <a:gd name="T101" fmla="*/ 252 h 424"/>
                <a:gd name="T102" fmla="*/ 316 w 395"/>
                <a:gd name="T103" fmla="*/ 256 h 424"/>
                <a:gd name="T104" fmla="*/ 355 w 395"/>
                <a:gd name="T105" fmla="*/ 234 h 424"/>
                <a:gd name="T106" fmla="*/ 391 w 395"/>
                <a:gd name="T107" fmla="*/ 175 h 424"/>
                <a:gd name="T108" fmla="*/ 391 w 395"/>
                <a:gd name="T109" fmla="*/ 113 h 424"/>
                <a:gd name="T110" fmla="*/ 362 w 395"/>
                <a:gd name="T111" fmla="*/ 57 h 424"/>
                <a:gd name="T112" fmla="*/ 329 w 395"/>
                <a:gd name="T113" fmla="*/ 26 h 424"/>
                <a:gd name="T114" fmla="*/ 272 w 395"/>
                <a:gd name="T115" fmla="*/ 7 h 424"/>
                <a:gd name="T116" fmla="*/ 171 w 395"/>
                <a:gd name="T117" fmla="*/ 0 h 424"/>
                <a:gd name="T118" fmla="*/ 2 w 395"/>
                <a:gd name="T119" fmla="*/ 184 h 424"/>
                <a:gd name="T120" fmla="*/ 11 w 395"/>
                <a:gd name="T121" fmla="*/ 315 h 424"/>
                <a:gd name="T122" fmla="*/ 32 w 395"/>
                <a:gd name="T123" fmla="*/ 367 h 424"/>
                <a:gd name="T124" fmla="*/ 69 w 395"/>
                <a:gd name="T125" fmla="*/ 400 h 4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5"/>
                <a:gd name="T190" fmla="*/ 0 h 424"/>
                <a:gd name="T191" fmla="*/ 395 w 395"/>
                <a:gd name="T192" fmla="*/ 424 h 4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5" h="424">
                  <a:moveTo>
                    <a:pt x="69" y="400"/>
                  </a:moveTo>
                  <a:lnTo>
                    <a:pt x="87" y="411"/>
                  </a:lnTo>
                  <a:lnTo>
                    <a:pt x="106" y="418"/>
                  </a:lnTo>
                  <a:lnTo>
                    <a:pt x="124" y="422"/>
                  </a:lnTo>
                  <a:lnTo>
                    <a:pt x="143" y="424"/>
                  </a:lnTo>
                  <a:lnTo>
                    <a:pt x="163" y="419"/>
                  </a:lnTo>
                  <a:lnTo>
                    <a:pt x="182" y="411"/>
                  </a:lnTo>
                  <a:lnTo>
                    <a:pt x="200" y="397"/>
                  </a:lnTo>
                  <a:lnTo>
                    <a:pt x="216" y="380"/>
                  </a:lnTo>
                  <a:lnTo>
                    <a:pt x="226" y="367"/>
                  </a:lnTo>
                  <a:lnTo>
                    <a:pt x="233" y="353"/>
                  </a:lnTo>
                  <a:lnTo>
                    <a:pt x="237" y="339"/>
                  </a:lnTo>
                  <a:lnTo>
                    <a:pt x="240" y="325"/>
                  </a:lnTo>
                  <a:lnTo>
                    <a:pt x="240" y="297"/>
                  </a:lnTo>
                  <a:lnTo>
                    <a:pt x="233" y="269"/>
                  </a:lnTo>
                  <a:lnTo>
                    <a:pt x="219" y="244"/>
                  </a:lnTo>
                  <a:lnTo>
                    <a:pt x="201" y="222"/>
                  </a:lnTo>
                  <a:lnTo>
                    <a:pt x="180" y="205"/>
                  </a:lnTo>
                  <a:lnTo>
                    <a:pt x="156" y="193"/>
                  </a:lnTo>
                  <a:lnTo>
                    <a:pt x="138" y="185"/>
                  </a:lnTo>
                  <a:lnTo>
                    <a:pt x="123" y="175"/>
                  </a:lnTo>
                  <a:lnTo>
                    <a:pt x="109" y="163"/>
                  </a:lnTo>
                  <a:lnTo>
                    <a:pt x="98" y="152"/>
                  </a:lnTo>
                  <a:lnTo>
                    <a:pt x="90" y="137"/>
                  </a:lnTo>
                  <a:lnTo>
                    <a:pt x="86" y="124"/>
                  </a:lnTo>
                  <a:lnTo>
                    <a:pt x="84" y="109"/>
                  </a:lnTo>
                  <a:lnTo>
                    <a:pt x="87" y="94"/>
                  </a:lnTo>
                  <a:lnTo>
                    <a:pt x="76" y="102"/>
                  </a:lnTo>
                  <a:lnTo>
                    <a:pt x="68" y="112"/>
                  </a:lnTo>
                  <a:lnTo>
                    <a:pt x="62" y="124"/>
                  </a:lnTo>
                  <a:lnTo>
                    <a:pt x="61" y="138"/>
                  </a:lnTo>
                  <a:lnTo>
                    <a:pt x="61" y="153"/>
                  </a:lnTo>
                  <a:lnTo>
                    <a:pt x="65" y="166"/>
                  </a:lnTo>
                  <a:lnTo>
                    <a:pt x="73" y="178"/>
                  </a:lnTo>
                  <a:lnTo>
                    <a:pt x="83" y="187"/>
                  </a:lnTo>
                  <a:lnTo>
                    <a:pt x="75" y="193"/>
                  </a:lnTo>
                  <a:lnTo>
                    <a:pt x="70" y="200"/>
                  </a:lnTo>
                  <a:lnTo>
                    <a:pt x="68" y="209"/>
                  </a:lnTo>
                  <a:lnTo>
                    <a:pt x="68" y="219"/>
                  </a:lnTo>
                  <a:lnTo>
                    <a:pt x="70" y="227"/>
                  </a:lnTo>
                  <a:lnTo>
                    <a:pt x="76" y="234"/>
                  </a:lnTo>
                  <a:lnTo>
                    <a:pt x="84" y="238"/>
                  </a:lnTo>
                  <a:lnTo>
                    <a:pt x="94" y="241"/>
                  </a:lnTo>
                  <a:lnTo>
                    <a:pt x="87" y="250"/>
                  </a:lnTo>
                  <a:lnTo>
                    <a:pt x="84" y="259"/>
                  </a:lnTo>
                  <a:lnTo>
                    <a:pt x="84" y="268"/>
                  </a:lnTo>
                  <a:lnTo>
                    <a:pt x="87" y="278"/>
                  </a:lnTo>
                  <a:lnTo>
                    <a:pt x="92" y="286"/>
                  </a:lnTo>
                  <a:lnTo>
                    <a:pt x="101" y="293"/>
                  </a:lnTo>
                  <a:lnTo>
                    <a:pt x="110" y="297"/>
                  </a:lnTo>
                  <a:lnTo>
                    <a:pt x="121" y="299"/>
                  </a:lnTo>
                  <a:lnTo>
                    <a:pt x="121" y="287"/>
                  </a:lnTo>
                  <a:lnTo>
                    <a:pt x="125" y="277"/>
                  </a:lnTo>
                  <a:lnTo>
                    <a:pt x="130" y="269"/>
                  </a:lnTo>
                  <a:lnTo>
                    <a:pt x="136" y="263"/>
                  </a:lnTo>
                  <a:lnTo>
                    <a:pt x="145" y="261"/>
                  </a:lnTo>
                  <a:lnTo>
                    <a:pt x="153" y="261"/>
                  </a:lnTo>
                  <a:lnTo>
                    <a:pt x="171" y="265"/>
                  </a:lnTo>
                  <a:lnTo>
                    <a:pt x="187" y="277"/>
                  </a:lnTo>
                  <a:lnTo>
                    <a:pt x="193" y="284"/>
                  </a:lnTo>
                  <a:lnTo>
                    <a:pt x="198" y="294"/>
                  </a:lnTo>
                  <a:lnTo>
                    <a:pt x="200" y="306"/>
                  </a:lnTo>
                  <a:lnTo>
                    <a:pt x="200" y="318"/>
                  </a:lnTo>
                  <a:lnTo>
                    <a:pt x="197" y="333"/>
                  </a:lnTo>
                  <a:lnTo>
                    <a:pt x="190" y="347"/>
                  </a:lnTo>
                  <a:lnTo>
                    <a:pt x="183" y="358"/>
                  </a:lnTo>
                  <a:lnTo>
                    <a:pt x="175" y="367"/>
                  </a:lnTo>
                  <a:lnTo>
                    <a:pt x="165" y="374"/>
                  </a:lnTo>
                  <a:lnTo>
                    <a:pt x="154" y="380"/>
                  </a:lnTo>
                  <a:lnTo>
                    <a:pt x="142" y="383"/>
                  </a:lnTo>
                  <a:lnTo>
                    <a:pt x="128" y="381"/>
                  </a:lnTo>
                  <a:lnTo>
                    <a:pt x="114" y="378"/>
                  </a:lnTo>
                  <a:lnTo>
                    <a:pt x="99" y="371"/>
                  </a:lnTo>
                  <a:lnTo>
                    <a:pt x="84" y="359"/>
                  </a:lnTo>
                  <a:lnTo>
                    <a:pt x="68" y="341"/>
                  </a:lnTo>
                  <a:lnTo>
                    <a:pt x="65" y="337"/>
                  </a:lnTo>
                  <a:lnTo>
                    <a:pt x="61" y="333"/>
                  </a:lnTo>
                  <a:lnTo>
                    <a:pt x="55" y="322"/>
                  </a:lnTo>
                  <a:lnTo>
                    <a:pt x="51" y="309"/>
                  </a:lnTo>
                  <a:lnTo>
                    <a:pt x="47" y="293"/>
                  </a:lnTo>
                  <a:lnTo>
                    <a:pt x="44" y="272"/>
                  </a:lnTo>
                  <a:lnTo>
                    <a:pt x="42" y="228"/>
                  </a:lnTo>
                  <a:lnTo>
                    <a:pt x="42" y="180"/>
                  </a:lnTo>
                  <a:lnTo>
                    <a:pt x="37" y="41"/>
                  </a:lnTo>
                  <a:lnTo>
                    <a:pt x="168" y="46"/>
                  </a:lnTo>
                  <a:lnTo>
                    <a:pt x="212" y="47"/>
                  </a:lnTo>
                  <a:lnTo>
                    <a:pt x="253" y="50"/>
                  </a:lnTo>
                  <a:lnTo>
                    <a:pt x="271" y="52"/>
                  </a:lnTo>
                  <a:lnTo>
                    <a:pt x="288" y="56"/>
                  </a:lnTo>
                  <a:lnTo>
                    <a:pt x="301" y="60"/>
                  </a:lnTo>
                  <a:lnTo>
                    <a:pt x="311" y="66"/>
                  </a:lnTo>
                  <a:lnTo>
                    <a:pt x="315" y="71"/>
                  </a:lnTo>
                  <a:lnTo>
                    <a:pt x="319" y="74"/>
                  </a:lnTo>
                  <a:lnTo>
                    <a:pt x="336" y="91"/>
                  </a:lnTo>
                  <a:lnTo>
                    <a:pt x="347" y="107"/>
                  </a:lnTo>
                  <a:lnTo>
                    <a:pt x="354" y="124"/>
                  </a:lnTo>
                  <a:lnTo>
                    <a:pt x="356" y="138"/>
                  </a:lnTo>
                  <a:lnTo>
                    <a:pt x="358" y="152"/>
                  </a:lnTo>
                  <a:lnTo>
                    <a:pt x="355" y="165"/>
                  </a:lnTo>
                  <a:lnTo>
                    <a:pt x="349" y="177"/>
                  </a:lnTo>
                  <a:lnTo>
                    <a:pt x="343" y="187"/>
                  </a:lnTo>
                  <a:lnTo>
                    <a:pt x="334" y="196"/>
                  </a:lnTo>
                  <a:lnTo>
                    <a:pt x="325" y="203"/>
                  </a:lnTo>
                  <a:lnTo>
                    <a:pt x="311" y="210"/>
                  </a:lnTo>
                  <a:lnTo>
                    <a:pt x="297" y="213"/>
                  </a:lnTo>
                  <a:lnTo>
                    <a:pt x="285" y="215"/>
                  </a:lnTo>
                  <a:lnTo>
                    <a:pt x="274" y="212"/>
                  </a:lnTo>
                  <a:lnTo>
                    <a:pt x="266" y="208"/>
                  </a:lnTo>
                  <a:lnTo>
                    <a:pt x="257" y="200"/>
                  </a:lnTo>
                  <a:lnTo>
                    <a:pt x="246" y="184"/>
                  </a:lnTo>
                  <a:lnTo>
                    <a:pt x="242" y="163"/>
                  </a:lnTo>
                  <a:lnTo>
                    <a:pt x="242" y="155"/>
                  </a:lnTo>
                  <a:lnTo>
                    <a:pt x="245" y="146"/>
                  </a:lnTo>
                  <a:lnTo>
                    <a:pt x="251" y="138"/>
                  </a:lnTo>
                  <a:lnTo>
                    <a:pt x="257" y="134"/>
                  </a:lnTo>
                  <a:lnTo>
                    <a:pt x="267" y="130"/>
                  </a:lnTo>
                  <a:lnTo>
                    <a:pt x="278" y="130"/>
                  </a:lnTo>
                  <a:lnTo>
                    <a:pt x="277" y="118"/>
                  </a:lnTo>
                  <a:lnTo>
                    <a:pt x="272" y="109"/>
                  </a:lnTo>
                  <a:lnTo>
                    <a:pt x="266" y="100"/>
                  </a:lnTo>
                  <a:lnTo>
                    <a:pt x="259" y="94"/>
                  </a:lnTo>
                  <a:lnTo>
                    <a:pt x="249" y="91"/>
                  </a:lnTo>
                  <a:lnTo>
                    <a:pt x="241" y="91"/>
                  </a:lnTo>
                  <a:lnTo>
                    <a:pt x="231" y="94"/>
                  </a:lnTo>
                  <a:lnTo>
                    <a:pt x="223" y="102"/>
                  </a:lnTo>
                  <a:lnTo>
                    <a:pt x="222" y="91"/>
                  </a:lnTo>
                  <a:lnTo>
                    <a:pt x="216" y="82"/>
                  </a:lnTo>
                  <a:lnTo>
                    <a:pt x="211" y="77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87" y="77"/>
                  </a:lnTo>
                  <a:lnTo>
                    <a:pt x="180" y="81"/>
                  </a:lnTo>
                  <a:lnTo>
                    <a:pt x="175" y="90"/>
                  </a:lnTo>
                  <a:lnTo>
                    <a:pt x="167" y="79"/>
                  </a:lnTo>
                  <a:lnTo>
                    <a:pt x="156" y="71"/>
                  </a:lnTo>
                  <a:lnTo>
                    <a:pt x="143" y="68"/>
                  </a:lnTo>
                  <a:lnTo>
                    <a:pt x="130" y="66"/>
                  </a:lnTo>
                  <a:lnTo>
                    <a:pt x="116" y="68"/>
                  </a:lnTo>
                  <a:lnTo>
                    <a:pt x="103" y="74"/>
                  </a:lnTo>
                  <a:lnTo>
                    <a:pt x="94" y="82"/>
                  </a:lnTo>
                  <a:lnTo>
                    <a:pt x="87" y="94"/>
                  </a:lnTo>
                  <a:lnTo>
                    <a:pt x="101" y="91"/>
                  </a:lnTo>
                  <a:lnTo>
                    <a:pt x="114" y="93"/>
                  </a:lnTo>
                  <a:lnTo>
                    <a:pt x="128" y="97"/>
                  </a:lnTo>
                  <a:lnTo>
                    <a:pt x="142" y="106"/>
                  </a:lnTo>
                  <a:lnTo>
                    <a:pt x="153" y="118"/>
                  </a:lnTo>
                  <a:lnTo>
                    <a:pt x="164" y="131"/>
                  </a:lnTo>
                  <a:lnTo>
                    <a:pt x="174" y="147"/>
                  </a:lnTo>
                  <a:lnTo>
                    <a:pt x="180" y="166"/>
                  </a:lnTo>
                  <a:lnTo>
                    <a:pt x="191" y="193"/>
                  </a:lnTo>
                  <a:lnTo>
                    <a:pt x="208" y="216"/>
                  </a:lnTo>
                  <a:lnTo>
                    <a:pt x="227" y="237"/>
                  </a:lnTo>
                  <a:lnTo>
                    <a:pt x="252" y="252"/>
                  </a:lnTo>
                  <a:lnTo>
                    <a:pt x="277" y="259"/>
                  </a:lnTo>
                  <a:lnTo>
                    <a:pt x="303" y="259"/>
                  </a:lnTo>
                  <a:lnTo>
                    <a:pt x="316" y="256"/>
                  </a:lnTo>
                  <a:lnTo>
                    <a:pt x="330" y="252"/>
                  </a:lnTo>
                  <a:lnTo>
                    <a:pt x="343" y="244"/>
                  </a:lnTo>
                  <a:lnTo>
                    <a:pt x="355" y="234"/>
                  </a:lnTo>
                  <a:lnTo>
                    <a:pt x="371" y="215"/>
                  </a:lnTo>
                  <a:lnTo>
                    <a:pt x="384" y="196"/>
                  </a:lnTo>
                  <a:lnTo>
                    <a:pt x="391" y="175"/>
                  </a:lnTo>
                  <a:lnTo>
                    <a:pt x="395" y="155"/>
                  </a:lnTo>
                  <a:lnTo>
                    <a:pt x="395" y="134"/>
                  </a:lnTo>
                  <a:lnTo>
                    <a:pt x="391" y="113"/>
                  </a:lnTo>
                  <a:lnTo>
                    <a:pt x="384" y="94"/>
                  </a:lnTo>
                  <a:lnTo>
                    <a:pt x="374" y="75"/>
                  </a:lnTo>
                  <a:lnTo>
                    <a:pt x="362" y="57"/>
                  </a:lnTo>
                  <a:lnTo>
                    <a:pt x="347" y="40"/>
                  </a:lnTo>
                  <a:lnTo>
                    <a:pt x="343" y="35"/>
                  </a:lnTo>
                  <a:lnTo>
                    <a:pt x="329" y="26"/>
                  </a:lnTo>
                  <a:lnTo>
                    <a:pt x="312" y="18"/>
                  </a:lnTo>
                  <a:lnTo>
                    <a:pt x="293" y="12"/>
                  </a:lnTo>
                  <a:lnTo>
                    <a:pt x="272" y="7"/>
                  </a:lnTo>
                  <a:lnTo>
                    <a:pt x="223" y="3"/>
                  </a:lnTo>
                  <a:lnTo>
                    <a:pt x="172" y="1"/>
                  </a:lnTo>
                  <a:lnTo>
                    <a:pt x="171" y="0"/>
                  </a:lnTo>
                  <a:lnTo>
                    <a:pt x="0" y="0"/>
                  </a:lnTo>
                  <a:lnTo>
                    <a:pt x="0" y="183"/>
                  </a:lnTo>
                  <a:lnTo>
                    <a:pt x="2" y="184"/>
                  </a:lnTo>
                  <a:lnTo>
                    <a:pt x="2" y="240"/>
                  </a:lnTo>
                  <a:lnTo>
                    <a:pt x="7" y="291"/>
                  </a:lnTo>
                  <a:lnTo>
                    <a:pt x="11" y="315"/>
                  </a:lnTo>
                  <a:lnTo>
                    <a:pt x="17" y="336"/>
                  </a:lnTo>
                  <a:lnTo>
                    <a:pt x="24" y="352"/>
                  </a:lnTo>
                  <a:lnTo>
                    <a:pt x="32" y="367"/>
                  </a:lnTo>
                  <a:lnTo>
                    <a:pt x="36" y="371"/>
                  </a:lnTo>
                  <a:lnTo>
                    <a:pt x="53" y="387"/>
                  </a:lnTo>
                  <a:lnTo>
                    <a:pt x="69" y="400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88" name="Freeform 8"/>
            <p:cNvSpPr>
              <a:spLocks/>
            </p:cNvSpPr>
            <p:nvPr/>
          </p:nvSpPr>
          <p:spPr bwMode="auto">
            <a:xfrm>
              <a:off x="5078" y="3611"/>
              <a:ext cx="394" cy="421"/>
            </a:xfrm>
            <a:custGeom>
              <a:avLst/>
              <a:gdLst>
                <a:gd name="T0" fmla="*/ 288 w 394"/>
                <a:gd name="T1" fmla="*/ 4 h 421"/>
                <a:gd name="T2" fmla="*/ 230 w 394"/>
                <a:gd name="T3" fmla="*/ 3 h 421"/>
                <a:gd name="T4" fmla="*/ 177 w 394"/>
                <a:gd name="T5" fmla="*/ 43 h 421"/>
                <a:gd name="T6" fmla="*/ 156 w 394"/>
                <a:gd name="T7" fmla="*/ 82 h 421"/>
                <a:gd name="T8" fmla="*/ 160 w 394"/>
                <a:gd name="T9" fmla="*/ 153 h 421"/>
                <a:gd name="T10" fmla="*/ 213 w 394"/>
                <a:gd name="T11" fmla="*/ 218 h 421"/>
                <a:gd name="T12" fmla="*/ 272 w 394"/>
                <a:gd name="T13" fmla="*/ 247 h 421"/>
                <a:gd name="T14" fmla="*/ 303 w 394"/>
                <a:gd name="T15" fmla="*/ 284 h 421"/>
                <a:gd name="T16" fmla="*/ 306 w 394"/>
                <a:gd name="T17" fmla="*/ 327 h 421"/>
                <a:gd name="T18" fmla="*/ 331 w 394"/>
                <a:gd name="T19" fmla="*/ 297 h 421"/>
                <a:gd name="T20" fmla="*/ 328 w 394"/>
                <a:gd name="T21" fmla="*/ 256 h 421"/>
                <a:gd name="T22" fmla="*/ 318 w 394"/>
                <a:gd name="T23" fmla="*/ 230 h 421"/>
                <a:gd name="T24" fmla="*/ 325 w 394"/>
                <a:gd name="T25" fmla="*/ 205 h 421"/>
                <a:gd name="T26" fmla="*/ 309 w 394"/>
                <a:gd name="T27" fmla="*/ 184 h 421"/>
                <a:gd name="T28" fmla="*/ 309 w 394"/>
                <a:gd name="T29" fmla="*/ 163 h 421"/>
                <a:gd name="T30" fmla="*/ 301 w 394"/>
                <a:gd name="T31" fmla="*/ 137 h 421"/>
                <a:gd name="T32" fmla="*/ 273 w 394"/>
                <a:gd name="T33" fmla="*/ 124 h 421"/>
                <a:gd name="T34" fmla="*/ 265 w 394"/>
                <a:gd name="T35" fmla="*/ 153 h 421"/>
                <a:gd name="T36" fmla="*/ 241 w 394"/>
                <a:gd name="T37" fmla="*/ 162 h 421"/>
                <a:gd name="T38" fmla="*/ 202 w 394"/>
                <a:gd name="T39" fmla="*/ 137 h 421"/>
                <a:gd name="T40" fmla="*/ 195 w 394"/>
                <a:gd name="T41" fmla="*/ 103 h 421"/>
                <a:gd name="T42" fmla="*/ 210 w 394"/>
                <a:gd name="T43" fmla="*/ 63 h 421"/>
                <a:gd name="T44" fmla="*/ 239 w 394"/>
                <a:gd name="T45" fmla="*/ 43 h 421"/>
                <a:gd name="T46" fmla="*/ 279 w 394"/>
                <a:gd name="T47" fmla="*/ 44 h 421"/>
                <a:gd name="T48" fmla="*/ 327 w 394"/>
                <a:gd name="T49" fmla="*/ 80 h 421"/>
                <a:gd name="T50" fmla="*/ 338 w 394"/>
                <a:gd name="T51" fmla="*/ 99 h 421"/>
                <a:gd name="T52" fmla="*/ 349 w 394"/>
                <a:gd name="T53" fmla="*/ 150 h 421"/>
                <a:gd name="T54" fmla="*/ 354 w 394"/>
                <a:gd name="T55" fmla="*/ 378 h 421"/>
                <a:gd name="T56" fmla="*/ 181 w 394"/>
                <a:gd name="T57" fmla="*/ 375 h 421"/>
                <a:gd name="T58" fmla="*/ 105 w 394"/>
                <a:gd name="T59" fmla="*/ 367 h 421"/>
                <a:gd name="T60" fmla="*/ 75 w 394"/>
                <a:gd name="T61" fmla="*/ 349 h 421"/>
                <a:gd name="T62" fmla="*/ 41 w 394"/>
                <a:gd name="T63" fmla="*/ 297 h 421"/>
                <a:gd name="T64" fmla="*/ 39 w 394"/>
                <a:gd name="T65" fmla="*/ 256 h 421"/>
                <a:gd name="T66" fmla="*/ 68 w 394"/>
                <a:gd name="T67" fmla="*/ 218 h 421"/>
                <a:gd name="T68" fmla="*/ 108 w 394"/>
                <a:gd name="T69" fmla="*/ 208 h 421"/>
                <a:gd name="T70" fmla="*/ 137 w 394"/>
                <a:gd name="T71" fmla="*/ 221 h 421"/>
                <a:gd name="T72" fmla="*/ 151 w 394"/>
                <a:gd name="T73" fmla="*/ 266 h 421"/>
                <a:gd name="T74" fmla="*/ 136 w 394"/>
                <a:gd name="T75" fmla="*/ 287 h 421"/>
                <a:gd name="T76" fmla="*/ 116 w 394"/>
                <a:gd name="T77" fmla="*/ 303 h 421"/>
                <a:gd name="T78" fmla="*/ 136 w 394"/>
                <a:gd name="T79" fmla="*/ 327 h 421"/>
                <a:gd name="T80" fmla="*/ 162 w 394"/>
                <a:gd name="T81" fmla="*/ 327 h 421"/>
                <a:gd name="T82" fmla="*/ 177 w 394"/>
                <a:gd name="T83" fmla="*/ 339 h 421"/>
                <a:gd name="T84" fmla="*/ 199 w 394"/>
                <a:gd name="T85" fmla="*/ 349 h 421"/>
                <a:gd name="T86" fmla="*/ 218 w 394"/>
                <a:gd name="T87" fmla="*/ 331 h 421"/>
                <a:gd name="T88" fmla="*/ 251 w 394"/>
                <a:gd name="T89" fmla="*/ 355 h 421"/>
                <a:gd name="T90" fmla="*/ 291 w 394"/>
                <a:gd name="T91" fmla="*/ 347 h 421"/>
                <a:gd name="T92" fmla="*/ 292 w 394"/>
                <a:gd name="T93" fmla="*/ 330 h 421"/>
                <a:gd name="T94" fmla="*/ 252 w 394"/>
                <a:gd name="T95" fmla="*/ 315 h 421"/>
                <a:gd name="T96" fmla="*/ 222 w 394"/>
                <a:gd name="T97" fmla="*/ 274 h 421"/>
                <a:gd name="T98" fmla="*/ 188 w 394"/>
                <a:gd name="T99" fmla="*/ 205 h 421"/>
                <a:gd name="T100" fmla="*/ 118 w 394"/>
                <a:gd name="T101" fmla="*/ 163 h 421"/>
                <a:gd name="T102" fmla="*/ 66 w 394"/>
                <a:gd name="T103" fmla="*/ 171 h 421"/>
                <a:gd name="T104" fmla="*/ 24 w 394"/>
                <a:gd name="T105" fmla="*/ 208 h 421"/>
                <a:gd name="T106" fmla="*/ 0 w 394"/>
                <a:gd name="T107" fmla="*/ 266 h 421"/>
                <a:gd name="T108" fmla="*/ 11 w 394"/>
                <a:gd name="T109" fmla="*/ 327 h 421"/>
                <a:gd name="T110" fmla="*/ 46 w 394"/>
                <a:gd name="T111" fmla="*/ 381 h 421"/>
                <a:gd name="T112" fmla="*/ 81 w 394"/>
                <a:gd name="T113" fmla="*/ 405 h 421"/>
                <a:gd name="T114" fmla="*/ 170 w 394"/>
                <a:gd name="T115" fmla="*/ 420 h 421"/>
                <a:gd name="T116" fmla="*/ 393 w 394"/>
                <a:gd name="T117" fmla="*/ 421 h 421"/>
                <a:gd name="T118" fmla="*/ 393 w 394"/>
                <a:gd name="T119" fmla="*/ 183 h 421"/>
                <a:gd name="T120" fmla="*/ 379 w 394"/>
                <a:gd name="T121" fmla="*/ 87 h 421"/>
                <a:gd name="T122" fmla="*/ 357 w 394"/>
                <a:gd name="T123" fmla="*/ 50 h 421"/>
                <a:gd name="T124" fmla="*/ 324 w 394"/>
                <a:gd name="T125" fmla="*/ 21 h 4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21"/>
                <a:gd name="T191" fmla="*/ 394 w 394"/>
                <a:gd name="T192" fmla="*/ 421 h 42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21">
                  <a:moveTo>
                    <a:pt x="324" y="22"/>
                  </a:moveTo>
                  <a:lnTo>
                    <a:pt x="306" y="12"/>
                  </a:lnTo>
                  <a:lnTo>
                    <a:pt x="288" y="4"/>
                  </a:lnTo>
                  <a:lnTo>
                    <a:pt x="269" y="0"/>
                  </a:lnTo>
                  <a:lnTo>
                    <a:pt x="250" y="0"/>
                  </a:lnTo>
                  <a:lnTo>
                    <a:pt x="230" y="3"/>
                  </a:lnTo>
                  <a:lnTo>
                    <a:pt x="213" y="12"/>
                  </a:lnTo>
                  <a:lnTo>
                    <a:pt x="195" y="25"/>
                  </a:lnTo>
                  <a:lnTo>
                    <a:pt x="177" y="43"/>
                  </a:lnTo>
                  <a:lnTo>
                    <a:pt x="167" y="56"/>
                  </a:lnTo>
                  <a:lnTo>
                    <a:pt x="160" y="69"/>
                  </a:lnTo>
                  <a:lnTo>
                    <a:pt x="156" y="82"/>
                  </a:lnTo>
                  <a:lnTo>
                    <a:pt x="153" y="97"/>
                  </a:lnTo>
                  <a:lnTo>
                    <a:pt x="153" y="125"/>
                  </a:lnTo>
                  <a:lnTo>
                    <a:pt x="160" y="153"/>
                  </a:lnTo>
                  <a:lnTo>
                    <a:pt x="174" y="178"/>
                  </a:lnTo>
                  <a:lnTo>
                    <a:pt x="192" y="200"/>
                  </a:lnTo>
                  <a:lnTo>
                    <a:pt x="213" y="218"/>
                  </a:lnTo>
                  <a:lnTo>
                    <a:pt x="237" y="230"/>
                  </a:lnTo>
                  <a:lnTo>
                    <a:pt x="255" y="237"/>
                  </a:lnTo>
                  <a:lnTo>
                    <a:pt x="272" y="247"/>
                  </a:lnTo>
                  <a:lnTo>
                    <a:pt x="284" y="258"/>
                  </a:lnTo>
                  <a:lnTo>
                    <a:pt x="295" y="271"/>
                  </a:lnTo>
                  <a:lnTo>
                    <a:pt x="303" y="284"/>
                  </a:lnTo>
                  <a:lnTo>
                    <a:pt x="307" y="297"/>
                  </a:lnTo>
                  <a:lnTo>
                    <a:pt x="309" y="312"/>
                  </a:lnTo>
                  <a:lnTo>
                    <a:pt x="306" y="327"/>
                  </a:lnTo>
                  <a:lnTo>
                    <a:pt x="317" y="321"/>
                  </a:lnTo>
                  <a:lnTo>
                    <a:pt x="325" y="311"/>
                  </a:lnTo>
                  <a:lnTo>
                    <a:pt x="331" y="297"/>
                  </a:lnTo>
                  <a:lnTo>
                    <a:pt x="334" y="284"/>
                  </a:lnTo>
                  <a:lnTo>
                    <a:pt x="332" y="269"/>
                  </a:lnTo>
                  <a:lnTo>
                    <a:pt x="328" y="256"/>
                  </a:lnTo>
                  <a:lnTo>
                    <a:pt x="321" y="244"/>
                  </a:lnTo>
                  <a:lnTo>
                    <a:pt x="310" y="236"/>
                  </a:lnTo>
                  <a:lnTo>
                    <a:pt x="318" y="230"/>
                  </a:lnTo>
                  <a:lnTo>
                    <a:pt x="324" y="222"/>
                  </a:lnTo>
                  <a:lnTo>
                    <a:pt x="325" y="213"/>
                  </a:lnTo>
                  <a:lnTo>
                    <a:pt x="325" y="205"/>
                  </a:lnTo>
                  <a:lnTo>
                    <a:pt x="323" y="196"/>
                  </a:lnTo>
                  <a:lnTo>
                    <a:pt x="317" y="188"/>
                  </a:lnTo>
                  <a:lnTo>
                    <a:pt x="309" y="184"/>
                  </a:lnTo>
                  <a:lnTo>
                    <a:pt x="299" y="181"/>
                  </a:lnTo>
                  <a:lnTo>
                    <a:pt x="306" y="172"/>
                  </a:lnTo>
                  <a:lnTo>
                    <a:pt x="309" y="163"/>
                  </a:lnTo>
                  <a:lnTo>
                    <a:pt x="309" y="155"/>
                  </a:lnTo>
                  <a:lnTo>
                    <a:pt x="306" y="144"/>
                  </a:lnTo>
                  <a:lnTo>
                    <a:pt x="301" y="137"/>
                  </a:lnTo>
                  <a:lnTo>
                    <a:pt x="294" y="130"/>
                  </a:lnTo>
                  <a:lnTo>
                    <a:pt x="284" y="125"/>
                  </a:lnTo>
                  <a:lnTo>
                    <a:pt x="273" y="124"/>
                  </a:lnTo>
                  <a:lnTo>
                    <a:pt x="273" y="135"/>
                  </a:lnTo>
                  <a:lnTo>
                    <a:pt x="269" y="146"/>
                  </a:lnTo>
                  <a:lnTo>
                    <a:pt x="265" y="153"/>
                  </a:lnTo>
                  <a:lnTo>
                    <a:pt x="258" y="158"/>
                  </a:lnTo>
                  <a:lnTo>
                    <a:pt x="250" y="160"/>
                  </a:lnTo>
                  <a:lnTo>
                    <a:pt x="241" y="162"/>
                  </a:lnTo>
                  <a:lnTo>
                    <a:pt x="224" y="158"/>
                  </a:lnTo>
                  <a:lnTo>
                    <a:pt x="207" y="146"/>
                  </a:lnTo>
                  <a:lnTo>
                    <a:pt x="202" y="137"/>
                  </a:lnTo>
                  <a:lnTo>
                    <a:pt x="196" y="128"/>
                  </a:lnTo>
                  <a:lnTo>
                    <a:pt x="195" y="116"/>
                  </a:lnTo>
                  <a:lnTo>
                    <a:pt x="195" y="103"/>
                  </a:lnTo>
                  <a:lnTo>
                    <a:pt x="197" y="88"/>
                  </a:lnTo>
                  <a:lnTo>
                    <a:pt x="204" y="74"/>
                  </a:lnTo>
                  <a:lnTo>
                    <a:pt x="210" y="63"/>
                  </a:lnTo>
                  <a:lnTo>
                    <a:pt x="218" y="54"/>
                  </a:lnTo>
                  <a:lnTo>
                    <a:pt x="228" y="47"/>
                  </a:lnTo>
                  <a:lnTo>
                    <a:pt x="239" y="43"/>
                  </a:lnTo>
                  <a:lnTo>
                    <a:pt x="251" y="40"/>
                  </a:lnTo>
                  <a:lnTo>
                    <a:pt x="265" y="40"/>
                  </a:lnTo>
                  <a:lnTo>
                    <a:pt x="279" y="44"/>
                  </a:lnTo>
                  <a:lnTo>
                    <a:pt x="294" y="52"/>
                  </a:lnTo>
                  <a:lnTo>
                    <a:pt x="310" y="63"/>
                  </a:lnTo>
                  <a:lnTo>
                    <a:pt x="327" y="80"/>
                  </a:lnTo>
                  <a:lnTo>
                    <a:pt x="329" y="84"/>
                  </a:lnTo>
                  <a:lnTo>
                    <a:pt x="332" y="88"/>
                  </a:lnTo>
                  <a:lnTo>
                    <a:pt x="338" y="99"/>
                  </a:lnTo>
                  <a:lnTo>
                    <a:pt x="342" y="113"/>
                  </a:lnTo>
                  <a:lnTo>
                    <a:pt x="346" y="130"/>
                  </a:lnTo>
                  <a:lnTo>
                    <a:pt x="349" y="150"/>
                  </a:lnTo>
                  <a:lnTo>
                    <a:pt x="351" y="194"/>
                  </a:lnTo>
                  <a:lnTo>
                    <a:pt x="351" y="241"/>
                  </a:lnTo>
                  <a:lnTo>
                    <a:pt x="354" y="378"/>
                  </a:lnTo>
                  <a:lnTo>
                    <a:pt x="224" y="375"/>
                  </a:lnTo>
                  <a:lnTo>
                    <a:pt x="225" y="375"/>
                  </a:lnTo>
                  <a:lnTo>
                    <a:pt x="181" y="375"/>
                  </a:lnTo>
                  <a:lnTo>
                    <a:pt x="140" y="372"/>
                  </a:lnTo>
                  <a:lnTo>
                    <a:pt x="122" y="371"/>
                  </a:lnTo>
                  <a:lnTo>
                    <a:pt x="105" y="367"/>
                  </a:lnTo>
                  <a:lnTo>
                    <a:pt x="93" y="362"/>
                  </a:lnTo>
                  <a:lnTo>
                    <a:pt x="83" y="356"/>
                  </a:lnTo>
                  <a:lnTo>
                    <a:pt x="75" y="349"/>
                  </a:lnTo>
                  <a:lnTo>
                    <a:pt x="59" y="331"/>
                  </a:lnTo>
                  <a:lnTo>
                    <a:pt x="48" y="314"/>
                  </a:lnTo>
                  <a:lnTo>
                    <a:pt x="41" y="297"/>
                  </a:lnTo>
                  <a:lnTo>
                    <a:pt x="38" y="283"/>
                  </a:lnTo>
                  <a:lnTo>
                    <a:pt x="38" y="269"/>
                  </a:lnTo>
                  <a:lnTo>
                    <a:pt x="39" y="256"/>
                  </a:lnTo>
                  <a:lnTo>
                    <a:pt x="45" y="244"/>
                  </a:lnTo>
                  <a:lnTo>
                    <a:pt x="52" y="234"/>
                  </a:lnTo>
                  <a:lnTo>
                    <a:pt x="68" y="218"/>
                  </a:lnTo>
                  <a:lnTo>
                    <a:pt x="83" y="211"/>
                  </a:lnTo>
                  <a:lnTo>
                    <a:pt x="96" y="208"/>
                  </a:lnTo>
                  <a:lnTo>
                    <a:pt x="108" y="208"/>
                  </a:lnTo>
                  <a:lnTo>
                    <a:pt x="119" y="209"/>
                  </a:lnTo>
                  <a:lnTo>
                    <a:pt x="129" y="215"/>
                  </a:lnTo>
                  <a:lnTo>
                    <a:pt x="137" y="221"/>
                  </a:lnTo>
                  <a:lnTo>
                    <a:pt x="148" y="238"/>
                  </a:lnTo>
                  <a:lnTo>
                    <a:pt x="151" y="258"/>
                  </a:lnTo>
                  <a:lnTo>
                    <a:pt x="151" y="266"/>
                  </a:lnTo>
                  <a:lnTo>
                    <a:pt x="148" y="275"/>
                  </a:lnTo>
                  <a:lnTo>
                    <a:pt x="142" y="283"/>
                  </a:lnTo>
                  <a:lnTo>
                    <a:pt x="136" y="287"/>
                  </a:lnTo>
                  <a:lnTo>
                    <a:pt x="126" y="291"/>
                  </a:lnTo>
                  <a:lnTo>
                    <a:pt x="115" y="291"/>
                  </a:lnTo>
                  <a:lnTo>
                    <a:pt x="116" y="303"/>
                  </a:lnTo>
                  <a:lnTo>
                    <a:pt x="121" y="314"/>
                  </a:lnTo>
                  <a:lnTo>
                    <a:pt x="127" y="321"/>
                  </a:lnTo>
                  <a:lnTo>
                    <a:pt x="136" y="327"/>
                  </a:lnTo>
                  <a:lnTo>
                    <a:pt x="144" y="330"/>
                  </a:lnTo>
                  <a:lnTo>
                    <a:pt x="153" y="330"/>
                  </a:lnTo>
                  <a:lnTo>
                    <a:pt x="162" y="327"/>
                  </a:lnTo>
                  <a:lnTo>
                    <a:pt x="170" y="319"/>
                  </a:lnTo>
                  <a:lnTo>
                    <a:pt x="173" y="330"/>
                  </a:lnTo>
                  <a:lnTo>
                    <a:pt x="177" y="339"/>
                  </a:lnTo>
                  <a:lnTo>
                    <a:pt x="184" y="344"/>
                  </a:lnTo>
                  <a:lnTo>
                    <a:pt x="191" y="347"/>
                  </a:lnTo>
                  <a:lnTo>
                    <a:pt x="199" y="349"/>
                  </a:lnTo>
                  <a:lnTo>
                    <a:pt x="207" y="346"/>
                  </a:lnTo>
                  <a:lnTo>
                    <a:pt x="214" y="340"/>
                  </a:lnTo>
                  <a:lnTo>
                    <a:pt x="218" y="331"/>
                  </a:lnTo>
                  <a:lnTo>
                    <a:pt x="226" y="343"/>
                  </a:lnTo>
                  <a:lnTo>
                    <a:pt x="237" y="350"/>
                  </a:lnTo>
                  <a:lnTo>
                    <a:pt x="251" y="355"/>
                  </a:lnTo>
                  <a:lnTo>
                    <a:pt x="265" y="356"/>
                  </a:lnTo>
                  <a:lnTo>
                    <a:pt x="279" y="353"/>
                  </a:lnTo>
                  <a:lnTo>
                    <a:pt x="291" y="347"/>
                  </a:lnTo>
                  <a:lnTo>
                    <a:pt x="301" y="339"/>
                  </a:lnTo>
                  <a:lnTo>
                    <a:pt x="306" y="327"/>
                  </a:lnTo>
                  <a:lnTo>
                    <a:pt x="292" y="330"/>
                  </a:lnTo>
                  <a:lnTo>
                    <a:pt x="279" y="328"/>
                  </a:lnTo>
                  <a:lnTo>
                    <a:pt x="265" y="324"/>
                  </a:lnTo>
                  <a:lnTo>
                    <a:pt x="252" y="315"/>
                  </a:lnTo>
                  <a:lnTo>
                    <a:pt x="240" y="305"/>
                  </a:lnTo>
                  <a:lnTo>
                    <a:pt x="230" y="290"/>
                  </a:lnTo>
                  <a:lnTo>
                    <a:pt x="222" y="274"/>
                  </a:lnTo>
                  <a:lnTo>
                    <a:pt x="215" y="255"/>
                  </a:lnTo>
                  <a:lnTo>
                    <a:pt x="204" y="228"/>
                  </a:lnTo>
                  <a:lnTo>
                    <a:pt x="188" y="205"/>
                  </a:lnTo>
                  <a:lnTo>
                    <a:pt x="167" y="185"/>
                  </a:lnTo>
                  <a:lnTo>
                    <a:pt x="144" y="171"/>
                  </a:lnTo>
                  <a:lnTo>
                    <a:pt x="118" y="163"/>
                  </a:lnTo>
                  <a:lnTo>
                    <a:pt x="92" y="163"/>
                  </a:lnTo>
                  <a:lnTo>
                    <a:pt x="78" y="166"/>
                  </a:lnTo>
                  <a:lnTo>
                    <a:pt x="66" y="171"/>
                  </a:lnTo>
                  <a:lnTo>
                    <a:pt x="53" y="178"/>
                  </a:lnTo>
                  <a:lnTo>
                    <a:pt x="41" y="188"/>
                  </a:lnTo>
                  <a:lnTo>
                    <a:pt x="24" y="208"/>
                  </a:lnTo>
                  <a:lnTo>
                    <a:pt x="12" y="227"/>
                  </a:lnTo>
                  <a:lnTo>
                    <a:pt x="4" y="246"/>
                  </a:lnTo>
                  <a:lnTo>
                    <a:pt x="0" y="266"/>
                  </a:lnTo>
                  <a:lnTo>
                    <a:pt x="0" y="287"/>
                  </a:lnTo>
                  <a:lnTo>
                    <a:pt x="4" y="308"/>
                  </a:lnTo>
                  <a:lnTo>
                    <a:pt x="11" y="327"/>
                  </a:lnTo>
                  <a:lnTo>
                    <a:pt x="20" y="346"/>
                  </a:lnTo>
                  <a:lnTo>
                    <a:pt x="33" y="365"/>
                  </a:lnTo>
                  <a:lnTo>
                    <a:pt x="46" y="381"/>
                  </a:lnTo>
                  <a:lnTo>
                    <a:pt x="52" y="387"/>
                  </a:lnTo>
                  <a:lnTo>
                    <a:pt x="64" y="396"/>
                  </a:lnTo>
                  <a:lnTo>
                    <a:pt x="81" y="405"/>
                  </a:lnTo>
                  <a:lnTo>
                    <a:pt x="100" y="411"/>
                  </a:lnTo>
                  <a:lnTo>
                    <a:pt x="122" y="415"/>
                  </a:lnTo>
                  <a:lnTo>
                    <a:pt x="170" y="420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393" y="421"/>
                  </a:lnTo>
                  <a:lnTo>
                    <a:pt x="393" y="238"/>
                  </a:lnTo>
                  <a:lnTo>
                    <a:pt x="394" y="238"/>
                  </a:lnTo>
                  <a:lnTo>
                    <a:pt x="393" y="183"/>
                  </a:lnTo>
                  <a:lnTo>
                    <a:pt x="389" y="130"/>
                  </a:lnTo>
                  <a:lnTo>
                    <a:pt x="384" y="107"/>
                  </a:lnTo>
                  <a:lnTo>
                    <a:pt x="379" y="87"/>
                  </a:lnTo>
                  <a:lnTo>
                    <a:pt x="371" y="69"/>
                  </a:lnTo>
                  <a:lnTo>
                    <a:pt x="362" y="56"/>
                  </a:lnTo>
                  <a:lnTo>
                    <a:pt x="357" y="50"/>
                  </a:lnTo>
                  <a:lnTo>
                    <a:pt x="342" y="35"/>
                  </a:lnTo>
                  <a:lnTo>
                    <a:pt x="324" y="22"/>
                  </a:lnTo>
                  <a:lnTo>
                    <a:pt x="324" y="21"/>
                  </a:lnTo>
                  <a:lnTo>
                    <a:pt x="324" y="22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89" name="Freeform 9"/>
            <p:cNvSpPr>
              <a:spLocks/>
            </p:cNvSpPr>
            <p:nvPr/>
          </p:nvSpPr>
          <p:spPr bwMode="auto">
            <a:xfrm>
              <a:off x="289" y="3611"/>
              <a:ext cx="395" cy="421"/>
            </a:xfrm>
            <a:custGeom>
              <a:avLst/>
              <a:gdLst>
                <a:gd name="T0" fmla="*/ 106 w 395"/>
                <a:gd name="T1" fmla="*/ 4 h 421"/>
                <a:gd name="T2" fmla="*/ 163 w 395"/>
                <a:gd name="T3" fmla="*/ 3 h 421"/>
                <a:gd name="T4" fmla="*/ 216 w 395"/>
                <a:gd name="T5" fmla="*/ 43 h 421"/>
                <a:gd name="T6" fmla="*/ 237 w 395"/>
                <a:gd name="T7" fmla="*/ 82 h 421"/>
                <a:gd name="T8" fmla="*/ 233 w 395"/>
                <a:gd name="T9" fmla="*/ 153 h 421"/>
                <a:gd name="T10" fmla="*/ 180 w 395"/>
                <a:gd name="T11" fmla="*/ 218 h 421"/>
                <a:gd name="T12" fmla="*/ 123 w 395"/>
                <a:gd name="T13" fmla="*/ 247 h 421"/>
                <a:gd name="T14" fmla="*/ 90 w 395"/>
                <a:gd name="T15" fmla="*/ 284 h 421"/>
                <a:gd name="T16" fmla="*/ 87 w 395"/>
                <a:gd name="T17" fmla="*/ 327 h 421"/>
                <a:gd name="T18" fmla="*/ 62 w 395"/>
                <a:gd name="T19" fmla="*/ 297 h 421"/>
                <a:gd name="T20" fmla="*/ 65 w 395"/>
                <a:gd name="T21" fmla="*/ 256 h 421"/>
                <a:gd name="T22" fmla="*/ 75 w 395"/>
                <a:gd name="T23" fmla="*/ 230 h 421"/>
                <a:gd name="T24" fmla="*/ 68 w 395"/>
                <a:gd name="T25" fmla="*/ 205 h 421"/>
                <a:gd name="T26" fmla="*/ 84 w 395"/>
                <a:gd name="T27" fmla="*/ 184 h 421"/>
                <a:gd name="T28" fmla="*/ 84 w 395"/>
                <a:gd name="T29" fmla="*/ 163 h 421"/>
                <a:gd name="T30" fmla="*/ 92 w 395"/>
                <a:gd name="T31" fmla="*/ 137 h 421"/>
                <a:gd name="T32" fmla="*/ 121 w 395"/>
                <a:gd name="T33" fmla="*/ 124 h 421"/>
                <a:gd name="T34" fmla="*/ 130 w 395"/>
                <a:gd name="T35" fmla="*/ 153 h 421"/>
                <a:gd name="T36" fmla="*/ 153 w 395"/>
                <a:gd name="T37" fmla="*/ 162 h 421"/>
                <a:gd name="T38" fmla="*/ 193 w 395"/>
                <a:gd name="T39" fmla="*/ 137 h 421"/>
                <a:gd name="T40" fmla="*/ 200 w 395"/>
                <a:gd name="T41" fmla="*/ 103 h 421"/>
                <a:gd name="T42" fmla="*/ 183 w 395"/>
                <a:gd name="T43" fmla="*/ 63 h 421"/>
                <a:gd name="T44" fmla="*/ 154 w 395"/>
                <a:gd name="T45" fmla="*/ 43 h 421"/>
                <a:gd name="T46" fmla="*/ 114 w 395"/>
                <a:gd name="T47" fmla="*/ 44 h 421"/>
                <a:gd name="T48" fmla="*/ 68 w 395"/>
                <a:gd name="T49" fmla="*/ 80 h 421"/>
                <a:gd name="T50" fmla="*/ 55 w 395"/>
                <a:gd name="T51" fmla="*/ 99 h 421"/>
                <a:gd name="T52" fmla="*/ 44 w 395"/>
                <a:gd name="T53" fmla="*/ 150 h 421"/>
                <a:gd name="T54" fmla="*/ 37 w 395"/>
                <a:gd name="T55" fmla="*/ 378 h 421"/>
                <a:gd name="T56" fmla="*/ 253 w 395"/>
                <a:gd name="T57" fmla="*/ 372 h 421"/>
                <a:gd name="T58" fmla="*/ 301 w 395"/>
                <a:gd name="T59" fmla="*/ 362 h 421"/>
                <a:gd name="T60" fmla="*/ 336 w 395"/>
                <a:gd name="T61" fmla="*/ 331 h 421"/>
                <a:gd name="T62" fmla="*/ 356 w 395"/>
                <a:gd name="T63" fmla="*/ 283 h 421"/>
                <a:gd name="T64" fmla="*/ 349 w 395"/>
                <a:gd name="T65" fmla="*/ 244 h 421"/>
                <a:gd name="T66" fmla="*/ 311 w 395"/>
                <a:gd name="T67" fmla="*/ 211 h 421"/>
                <a:gd name="T68" fmla="*/ 274 w 395"/>
                <a:gd name="T69" fmla="*/ 209 h 421"/>
                <a:gd name="T70" fmla="*/ 246 w 395"/>
                <a:gd name="T71" fmla="*/ 238 h 421"/>
                <a:gd name="T72" fmla="*/ 245 w 395"/>
                <a:gd name="T73" fmla="*/ 275 h 421"/>
                <a:gd name="T74" fmla="*/ 267 w 395"/>
                <a:gd name="T75" fmla="*/ 291 h 421"/>
                <a:gd name="T76" fmla="*/ 272 w 395"/>
                <a:gd name="T77" fmla="*/ 314 h 421"/>
                <a:gd name="T78" fmla="*/ 249 w 395"/>
                <a:gd name="T79" fmla="*/ 330 h 421"/>
                <a:gd name="T80" fmla="*/ 223 w 395"/>
                <a:gd name="T81" fmla="*/ 319 h 421"/>
                <a:gd name="T82" fmla="*/ 211 w 395"/>
                <a:gd name="T83" fmla="*/ 344 h 421"/>
                <a:gd name="T84" fmla="*/ 187 w 395"/>
                <a:gd name="T85" fmla="*/ 346 h 421"/>
                <a:gd name="T86" fmla="*/ 167 w 395"/>
                <a:gd name="T87" fmla="*/ 343 h 421"/>
                <a:gd name="T88" fmla="*/ 130 w 395"/>
                <a:gd name="T89" fmla="*/ 356 h 421"/>
                <a:gd name="T90" fmla="*/ 94 w 395"/>
                <a:gd name="T91" fmla="*/ 339 h 421"/>
                <a:gd name="T92" fmla="*/ 114 w 395"/>
                <a:gd name="T93" fmla="*/ 328 h 421"/>
                <a:gd name="T94" fmla="*/ 153 w 395"/>
                <a:gd name="T95" fmla="*/ 305 h 421"/>
                <a:gd name="T96" fmla="*/ 180 w 395"/>
                <a:gd name="T97" fmla="*/ 255 h 421"/>
                <a:gd name="T98" fmla="*/ 227 w 395"/>
                <a:gd name="T99" fmla="*/ 185 h 421"/>
                <a:gd name="T100" fmla="*/ 303 w 395"/>
                <a:gd name="T101" fmla="*/ 163 h 421"/>
                <a:gd name="T102" fmla="*/ 343 w 395"/>
                <a:gd name="T103" fmla="*/ 178 h 421"/>
                <a:gd name="T104" fmla="*/ 384 w 395"/>
                <a:gd name="T105" fmla="*/ 227 h 421"/>
                <a:gd name="T106" fmla="*/ 395 w 395"/>
                <a:gd name="T107" fmla="*/ 287 h 421"/>
                <a:gd name="T108" fmla="*/ 374 w 395"/>
                <a:gd name="T109" fmla="*/ 346 h 421"/>
                <a:gd name="T110" fmla="*/ 343 w 395"/>
                <a:gd name="T111" fmla="*/ 387 h 421"/>
                <a:gd name="T112" fmla="*/ 293 w 395"/>
                <a:gd name="T113" fmla="*/ 411 h 421"/>
                <a:gd name="T114" fmla="*/ 172 w 395"/>
                <a:gd name="T115" fmla="*/ 421 h 421"/>
                <a:gd name="T116" fmla="*/ 0 w 395"/>
                <a:gd name="T117" fmla="*/ 238 h 421"/>
                <a:gd name="T118" fmla="*/ 7 w 395"/>
                <a:gd name="T119" fmla="*/ 130 h 421"/>
                <a:gd name="T120" fmla="*/ 24 w 395"/>
                <a:gd name="T121" fmla="*/ 69 h 421"/>
                <a:gd name="T122" fmla="*/ 69 w 395"/>
                <a:gd name="T123" fmla="*/ 22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421"/>
                <a:gd name="T188" fmla="*/ 395 w 395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421">
                  <a:moveTo>
                    <a:pt x="69" y="22"/>
                  </a:moveTo>
                  <a:lnTo>
                    <a:pt x="87" y="12"/>
                  </a:lnTo>
                  <a:lnTo>
                    <a:pt x="106" y="4"/>
                  </a:lnTo>
                  <a:lnTo>
                    <a:pt x="124" y="0"/>
                  </a:lnTo>
                  <a:lnTo>
                    <a:pt x="143" y="0"/>
                  </a:lnTo>
                  <a:lnTo>
                    <a:pt x="163" y="3"/>
                  </a:lnTo>
                  <a:lnTo>
                    <a:pt x="182" y="12"/>
                  </a:lnTo>
                  <a:lnTo>
                    <a:pt x="200" y="25"/>
                  </a:lnTo>
                  <a:lnTo>
                    <a:pt x="216" y="43"/>
                  </a:lnTo>
                  <a:lnTo>
                    <a:pt x="226" y="56"/>
                  </a:lnTo>
                  <a:lnTo>
                    <a:pt x="233" y="69"/>
                  </a:lnTo>
                  <a:lnTo>
                    <a:pt x="237" y="82"/>
                  </a:lnTo>
                  <a:lnTo>
                    <a:pt x="240" y="97"/>
                  </a:lnTo>
                  <a:lnTo>
                    <a:pt x="240" y="125"/>
                  </a:lnTo>
                  <a:lnTo>
                    <a:pt x="233" y="153"/>
                  </a:lnTo>
                  <a:lnTo>
                    <a:pt x="219" y="178"/>
                  </a:lnTo>
                  <a:lnTo>
                    <a:pt x="201" y="200"/>
                  </a:lnTo>
                  <a:lnTo>
                    <a:pt x="180" y="218"/>
                  </a:lnTo>
                  <a:lnTo>
                    <a:pt x="156" y="230"/>
                  </a:lnTo>
                  <a:lnTo>
                    <a:pt x="138" y="237"/>
                  </a:lnTo>
                  <a:lnTo>
                    <a:pt x="123" y="247"/>
                  </a:lnTo>
                  <a:lnTo>
                    <a:pt x="109" y="258"/>
                  </a:lnTo>
                  <a:lnTo>
                    <a:pt x="98" y="271"/>
                  </a:lnTo>
                  <a:lnTo>
                    <a:pt x="90" y="284"/>
                  </a:lnTo>
                  <a:lnTo>
                    <a:pt x="86" y="297"/>
                  </a:lnTo>
                  <a:lnTo>
                    <a:pt x="84" y="312"/>
                  </a:lnTo>
                  <a:lnTo>
                    <a:pt x="87" y="327"/>
                  </a:lnTo>
                  <a:lnTo>
                    <a:pt x="76" y="321"/>
                  </a:lnTo>
                  <a:lnTo>
                    <a:pt x="68" y="311"/>
                  </a:lnTo>
                  <a:lnTo>
                    <a:pt x="62" y="297"/>
                  </a:lnTo>
                  <a:lnTo>
                    <a:pt x="61" y="284"/>
                  </a:lnTo>
                  <a:lnTo>
                    <a:pt x="61" y="269"/>
                  </a:lnTo>
                  <a:lnTo>
                    <a:pt x="65" y="256"/>
                  </a:lnTo>
                  <a:lnTo>
                    <a:pt x="73" y="244"/>
                  </a:lnTo>
                  <a:lnTo>
                    <a:pt x="83" y="236"/>
                  </a:lnTo>
                  <a:lnTo>
                    <a:pt x="75" y="230"/>
                  </a:lnTo>
                  <a:lnTo>
                    <a:pt x="70" y="222"/>
                  </a:lnTo>
                  <a:lnTo>
                    <a:pt x="68" y="213"/>
                  </a:lnTo>
                  <a:lnTo>
                    <a:pt x="68" y="205"/>
                  </a:lnTo>
                  <a:lnTo>
                    <a:pt x="70" y="196"/>
                  </a:lnTo>
                  <a:lnTo>
                    <a:pt x="76" y="188"/>
                  </a:lnTo>
                  <a:lnTo>
                    <a:pt x="84" y="184"/>
                  </a:lnTo>
                  <a:lnTo>
                    <a:pt x="94" y="181"/>
                  </a:lnTo>
                  <a:lnTo>
                    <a:pt x="87" y="172"/>
                  </a:lnTo>
                  <a:lnTo>
                    <a:pt x="84" y="163"/>
                  </a:lnTo>
                  <a:lnTo>
                    <a:pt x="84" y="155"/>
                  </a:lnTo>
                  <a:lnTo>
                    <a:pt x="87" y="144"/>
                  </a:lnTo>
                  <a:lnTo>
                    <a:pt x="92" y="137"/>
                  </a:lnTo>
                  <a:lnTo>
                    <a:pt x="101" y="130"/>
                  </a:lnTo>
                  <a:lnTo>
                    <a:pt x="110" y="125"/>
                  </a:lnTo>
                  <a:lnTo>
                    <a:pt x="121" y="124"/>
                  </a:lnTo>
                  <a:lnTo>
                    <a:pt x="121" y="135"/>
                  </a:lnTo>
                  <a:lnTo>
                    <a:pt x="125" y="146"/>
                  </a:lnTo>
                  <a:lnTo>
                    <a:pt x="130" y="153"/>
                  </a:lnTo>
                  <a:lnTo>
                    <a:pt x="136" y="158"/>
                  </a:lnTo>
                  <a:lnTo>
                    <a:pt x="145" y="160"/>
                  </a:lnTo>
                  <a:lnTo>
                    <a:pt x="153" y="162"/>
                  </a:lnTo>
                  <a:lnTo>
                    <a:pt x="171" y="158"/>
                  </a:lnTo>
                  <a:lnTo>
                    <a:pt x="187" y="146"/>
                  </a:lnTo>
                  <a:lnTo>
                    <a:pt x="193" y="137"/>
                  </a:lnTo>
                  <a:lnTo>
                    <a:pt x="198" y="128"/>
                  </a:lnTo>
                  <a:lnTo>
                    <a:pt x="200" y="116"/>
                  </a:lnTo>
                  <a:lnTo>
                    <a:pt x="200" y="103"/>
                  </a:lnTo>
                  <a:lnTo>
                    <a:pt x="197" y="88"/>
                  </a:lnTo>
                  <a:lnTo>
                    <a:pt x="190" y="74"/>
                  </a:lnTo>
                  <a:lnTo>
                    <a:pt x="183" y="63"/>
                  </a:lnTo>
                  <a:lnTo>
                    <a:pt x="175" y="54"/>
                  </a:lnTo>
                  <a:lnTo>
                    <a:pt x="165" y="47"/>
                  </a:lnTo>
                  <a:lnTo>
                    <a:pt x="154" y="43"/>
                  </a:lnTo>
                  <a:lnTo>
                    <a:pt x="142" y="40"/>
                  </a:lnTo>
                  <a:lnTo>
                    <a:pt x="128" y="40"/>
                  </a:lnTo>
                  <a:lnTo>
                    <a:pt x="114" y="44"/>
                  </a:lnTo>
                  <a:lnTo>
                    <a:pt x="99" y="52"/>
                  </a:lnTo>
                  <a:lnTo>
                    <a:pt x="84" y="63"/>
                  </a:lnTo>
                  <a:lnTo>
                    <a:pt x="68" y="80"/>
                  </a:lnTo>
                  <a:lnTo>
                    <a:pt x="65" y="84"/>
                  </a:lnTo>
                  <a:lnTo>
                    <a:pt x="61" y="88"/>
                  </a:lnTo>
                  <a:lnTo>
                    <a:pt x="55" y="99"/>
                  </a:lnTo>
                  <a:lnTo>
                    <a:pt x="51" y="113"/>
                  </a:lnTo>
                  <a:lnTo>
                    <a:pt x="47" y="130"/>
                  </a:lnTo>
                  <a:lnTo>
                    <a:pt x="44" y="150"/>
                  </a:lnTo>
                  <a:lnTo>
                    <a:pt x="42" y="194"/>
                  </a:lnTo>
                  <a:lnTo>
                    <a:pt x="42" y="241"/>
                  </a:lnTo>
                  <a:lnTo>
                    <a:pt x="37" y="378"/>
                  </a:lnTo>
                  <a:lnTo>
                    <a:pt x="168" y="375"/>
                  </a:lnTo>
                  <a:lnTo>
                    <a:pt x="212" y="375"/>
                  </a:lnTo>
                  <a:lnTo>
                    <a:pt x="253" y="372"/>
                  </a:lnTo>
                  <a:lnTo>
                    <a:pt x="271" y="371"/>
                  </a:lnTo>
                  <a:lnTo>
                    <a:pt x="288" y="367"/>
                  </a:lnTo>
                  <a:lnTo>
                    <a:pt x="301" y="362"/>
                  </a:lnTo>
                  <a:lnTo>
                    <a:pt x="311" y="356"/>
                  </a:lnTo>
                  <a:lnTo>
                    <a:pt x="319" y="349"/>
                  </a:lnTo>
                  <a:lnTo>
                    <a:pt x="336" y="331"/>
                  </a:lnTo>
                  <a:lnTo>
                    <a:pt x="347" y="314"/>
                  </a:lnTo>
                  <a:lnTo>
                    <a:pt x="354" y="297"/>
                  </a:lnTo>
                  <a:lnTo>
                    <a:pt x="356" y="283"/>
                  </a:lnTo>
                  <a:lnTo>
                    <a:pt x="358" y="269"/>
                  </a:lnTo>
                  <a:lnTo>
                    <a:pt x="355" y="256"/>
                  </a:lnTo>
                  <a:lnTo>
                    <a:pt x="349" y="244"/>
                  </a:lnTo>
                  <a:lnTo>
                    <a:pt x="343" y="234"/>
                  </a:lnTo>
                  <a:lnTo>
                    <a:pt x="325" y="218"/>
                  </a:lnTo>
                  <a:lnTo>
                    <a:pt x="311" y="211"/>
                  </a:lnTo>
                  <a:lnTo>
                    <a:pt x="297" y="208"/>
                  </a:lnTo>
                  <a:lnTo>
                    <a:pt x="285" y="208"/>
                  </a:lnTo>
                  <a:lnTo>
                    <a:pt x="274" y="209"/>
                  </a:lnTo>
                  <a:lnTo>
                    <a:pt x="266" y="215"/>
                  </a:lnTo>
                  <a:lnTo>
                    <a:pt x="257" y="221"/>
                  </a:lnTo>
                  <a:lnTo>
                    <a:pt x="246" y="238"/>
                  </a:lnTo>
                  <a:lnTo>
                    <a:pt x="242" y="258"/>
                  </a:lnTo>
                  <a:lnTo>
                    <a:pt x="242" y="266"/>
                  </a:lnTo>
                  <a:lnTo>
                    <a:pt x="245" y="275"/>
                  </a:lnTo>
                  <a:lnTo>
                    <a:pt x="251" y="283"/>
                  </a:lnTo>
                  <a:lnTo>
                    <a:pt x="257" y="287"/>
                  </a:lnTo>
                  <a:lnTo>
                    <a:pt x="267" y="291"/>
                  </a:lnTo>
                  <a:lnTo>
                    <a:pt x="278" y="291"/>
                  </a:lnTo>
                  <a:lnTo>
                    <a:pt x="277" y="303"/>
                  </a:lnTo>
                  <a:lnTo>
                    <a:pt x="272" y="314"/>
                  </a:lnTo>
                  <a:lnTo>
                    <a:pt x="266" y="321"/>
                  </a:lnTo>
                  <a:lnTo>
                    <a:pt x="259" y="327"/>
                  </a:lnTo>
                  <a:lnTo>
                    <a:pt x="249" y="330"/>
                  </a:lnTo>
                  <a:lnTo>
                    <a:pt x="241" y="330"/>
                  </a:lnTo>
                  <a:lnTo>
                    <a:pt x="231" y="327"/>
                  </a:lnTo>
                  <a:lnTo>
                    <a:pt x="223" y="319"/>
                  </a:lnTo>
                  <a:lnTo>
                    <a:pt x="222" y="330"/>
                  </a:lnTo>
                  <a:lnTo>
                    <a:pt x="216" y="339"/>
                  </a:lnTo>
                  <a:lnTo>
                    <a:pt x="211" y="344"/>
                  </a:lnTo>
                  <a:lnTo>
                    <a:pt x="204" y="347"/>
                  </a:lnTo>
                  <a:lnTo>
                    <a:pt x="196" y="349"/>
                  </a:lnTo>
                  <a:lnTo>
                    <a:pt x="187" y="346"/>
                  </a:lnTo>
                  <a:lnTo>
                    <a:pt x="180" y="340"/>
                  </a:lnTo>
                  <a:lnTo>
                    <a:pt x="175" y="331"/>
                  </a:lnTo>
                  <a:lnTo>
                    <a:pt x="167" y="343"/>
                  </a:lnTo>
                  <a:lnTo>
                    <a:pt x="156" y="350"/>
                  </a:lnTo>
                  <a:lnTo>
                    <a:pt x="143" y="355"/>
                  </a:lnTo>
                  <a:lnTo>
                    <a:pt x="130" y="356"/>
                  </a:lnTo>
                  <a:lnTo>
                    <a:pt x="116" y="353"/>
                  </a:lnTo>
                  <a:lnTo>
                    <a:pt x="103" y="347"/>
                  </a:lnTo>
                  <a:lnTo>
                    <a:pt x="94" y="339"/>
                  </a:lnTo>
                  <a:lnTo>
                    <a:pt x="87" y="327"/>
                  </a:lnTo>
                  <a:lnTo>
                    <a:pt x="101" y="330"/>
                  </a:lnTo>
                  <a:lnTo>
                    <a:pt x="114" y="328"/>
                  </a:lnTo>
                  <a:lnTo>
                    <a:pt x="128" y="324"/>
                  </a:lnTo>
                  <a:lnTo>
                    <a:pt x="142" y="315"/>
                  </a:lnTo>
                  <a:lnTo>
                    <a:pt x="153" y="305"/>
                  </a:lnTo>
                  <a:lnTo>
                    <a:pt x="164" y="290"/>
                  </a:lnTo>
                  <a:lnTo>
                    <a:pt x="174" y="274"/>
                  </a:lnTo>
                  <a:lnTo>
                    <a:pt x="180" y="255"/>
                  </a:lnTo>
                  <a:lnTo>
                    <a:pt x="191" y="228"/>
                  </a:lnTo>
                  <a:lnTo>
                    <a:pt x="208" y="205"/>
                  </a:lnTo>
                  <a:lnTo>
                    <a:pt x="227" y="185"/>
                  </a:lnTo>
                  <a:lnTo>
                    <a:pt x="252" y="171"/>
                  </a:lnTo>
                  <a:lnTo>
                    <a:pt x="277" y="163"/>
                  </a:lnTo>
                  <a:lnTo>
                    <a:pt x="303" y="163"/>
                  </a:lnTo>
                  <a:lnTo>
                    <a:pt x="316" y="166"/>
                  </a:lnTo>
                  <a:lnTo>
                    <a:pt x="330" y="171"/>
                  </a:lnTo>
                  <a:lnTo>
                    <a:pt x="343" y="178"/>
                  </a:lnTo>
                  <a:lnTo>
                    <a:pt x="355" y="188"/>
                  </a:lnTo>
                  <a:lnTo>
                    <a:pt x="371" y="208"/>
                  </a:lnTo>
                  <a:lnTo>
                    <a:pt x="384" y="227"/>
                  </a:lnTo>
                  <a:lnTo>
                    <a:pt x="391" y="246"/>
                  </a:lnTo>
                  <a:lnTo>
                    <a:pt x="395" y="266"/>
                  </a:lnTo>
                  <a:lnTo>
                    <a:pt x="395" y="287"/>
                  </a:lnTo>
                  <a:lnTo>
                    <a:pt x="391" y="308"/>
                  </a:lnTo>
                  <a:lnTo>
                    <a:pt x="384" y="327"/>
                  </a:lnTo>
                  <a:lnTo>
                    <a:pt x="374" y="346"/>
                  </a:lnTo>
                  <a:lnTo>
                    <a:pt x="362" y="365"/>
                  </a:lnTo>
                  <a:lnTo>
                    <a:pt x="347" y="381"/>
                  </a:lnTo>
                  <a:lnTo>
                    <a:pt x="343" y="387"/>
                  </a:lnTo>
                  <a:lnTo>
                    <a:pt x="329" y="396"/>
                  </a:lnTo>
                  <a:lnTo>
                    <a:pt x="312" y="405"/>
                  </a:lnTo>
                  <a:lnTo>
                    <a:pt x="293" y="411"/>
                  </a:lnTo>
                  <a:lnTo>
                    <a:pt x="272" y="415"/>
                  </a:lnTo>
                  <a:lnTo>
                    <a:pt x="223" y="420"/>
                  </a:lnTo>
                  <a:lnTo>
                    <a:pt x="172" y="421"/>
                  </a:lnTo>
                  <a:lnTo>
                    <a:pt x="171" y="420"/>
                  </a:lnTo>
                  <a:lnTo>
                    <a:pt x="0" y="421"/>
                  </a:lnTo>
                  <a:lnTo>
                    <a:pt x="0" y="238"/>
                  </a:lnTo>
                  <a:lnTo>
                    <a:pt x="2" y="238"/>
                  </a:lnTo>
                  <a:lnTo>
                    <a:pt x="2" y="183"/>
                  </a:lnTo>
                  <a:lnTo>
                    <a:pt x="7" y="130"/>
                  </a:lnTo>
                  <a:lnTo>
                    <a:pt x="11" y="107"/>
                  </a:lnTo>
                  <a:lnTo>
                    <a:pt x="17" y="87"/>
                  </a:lnTo>
                  <a:lnTo>
                    <a:pt x="24" y="69"/>
                  </a:lnTo>
                  <a:lnTo>
                    <a:pt x="32" y="56"/>
                  </a:lnTo>
                  <a:lnTo>
                    <a:pt x="36" y="50"/>
                  </a:lnTo>
                  <a:lnTo>
                    <a:pt x="69" y="22"/>
                  </a:lnTo>
                  <a:lnTo>
                    <a:pt x="69" y="21"/>
                  </a:lnTo>
                  <a:lnTo>
                    <a:pt x="69" y="22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296" y="343"/>
              <a:ext cx="5169" cy="3682"/>
              <a:chOff x="296" y="343"/>
              <a:chExt cx="5169" cy="3682"/>
            </a:xfrm>
          </p:grpSpPr>
          <p:sp>
            <p:nvSpPr>
              <p:cNvPr id="20499" name="Freeform 11"/>
              <p:cNvSpPr>
                <a:spLocks/>
              </p:cNvSpPr>
              <p:nvPr/>
            </p:nvSpPr>
            <p:spPr bwMode="auto">
              <a:xfrm>
                <a:off x="2880" y="343"/>
                <a:ext cx="2244" cy="68"/>
              </a:xfrm>
              <a:custGeom>
                <a:avLst/>
                <a:gdLst>
                  <a:gd name="T0" fmla="*/ 2218 w 2244"/>
                  <a:gd name="T1" fmla="*/ 68 h 68"/>
                  <a:gd name="T2" fmla="*/ 2209 w 2244"/>
                  <a:gd name="T3" fmla="*/ 62 h 68"/>
                  <a:gd name="T4" fmla="*/ 2195 w 2244"/>
                  <a:gd name="T5" fmla="*/ 56 h 68"/>
                  <a:gd name="T6" fmla="*/ 2180 w 2244"/>
                  <a:gd name="T7" fmla="*/ 52 h 68"/>
                  <a:gd name="T8" fmla="*/ 2160 w 2244"/>
                  <a:gd name="T9" fmla="*/ 49 h 68"/>
                  <a:gd name="T10" fmla="*/ 2119 w 2244"/>
                  <a:gd name="T11" fmla="*/ 45 h 68"/>
                  <a:gd name="T12" fmla="*/ 2074 w 2244"/>
                  <a:gd name="T13" fmla="*/ 43 h 68"/>
                  <a:gd name="T14" fmla="*/ 2073 w 2244"/>
                  <a:gd name="T15" fmla="*/ 42 h 68"/>
                  <a:gd name="T16" fmla="*/ 0 w 2244"/>
                  <a:gd name="T17" fmla="*/ 42 h 68"/>
                  <a:gd name="T18" fmla="*/ 0 w 2244"/>
                  <a:gd name="T19" fmla="*/ 0 h 68"/>
                  <a:gd name="T20" fmla="*/ 2077 w 2244"/>
                  <a:gd name="T21" fmla="*/ 0 h 68"/>
                  <a:gd name="T22" fmla="*/ 2127 w 2244"/>
                  <a:gd name="T23" fmla="*/ 2 h 68"/>
                  <a:gd name="T24" fmla="*/ 2176 w 2244"/>
                  <a:gd name="T25" fmla="*/ 6 h 68"/>
                  <a:gd name="T26" fmla="*/ 2196 w 2244"/>
                  <a:gd name="T27" fmla="*/ 11 h 68"/>
                  <a:gd name="T28" fmla="*/ 2215 w 2244"/>
                  <a:gd name="T29" fmla="*/ 17 h 68"/>
                  <a:gd name="T30" fmla="*/ 2232 w 2244"/>
                  <a:gd name="T31" fmla="*/ 24 h 68"/>
                  <a:gd name="T32" fmla="*/ 2244 w 2244"/>
                  <a:gd name="T33" fmla="*/ 33 h 68"/>
                  <a:gd name="T34" fmla="*/ 2218 w 2244"/>
                  <a:gd name="T35" fmla="*/ 68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218" y="68"/>
                    </a:moveTo>
                    <a:lnTo>
                      <a:pt x="2209" y="62"/>
                    </a:lnTo>
                    <a:lnTo>
                      <a:pt x="2195" y="56"/>
                    </a:lnTo>
                    <a:lnTo>
                      <a:pt x="2180" y="52"/>
                    </a:lnTo>
                    <a:lnTo>
                      <a:pt x="2160" y="49"/>
                    </a:lnTo>
                    <a:lnTo>
                      <a:pt x="2119" y="45"/>
                    </a:lnTo>
                    <a:lnTo>
                      <a:pt x="2074" y="43"/>
                    </a:lnTo>
                    <a:lnTo>
                      <a:pt x="2073" y="42"/>
                    </a:lnTo>
                    <a:lnTo>
                      <a:pt x="0" y="42"/>
                    </a:lnTo>
                    <a:lnTo>
                      <a:pt x="0" y="0"/>
                    </a:lnTo>
                    <a:lnTo>
                      <a:pt x="2077" y="0"/>
                    </a:lnTo>
                    <a:lnTo>
                      <a:pt x="2127" y="2"/>
                    </a:lnTo>
                    <a:lnTo>
                      <a:pt x="2176" y="6"/>
                    </a:lnTo>
                    <a:lnTo>
                      <a:pt x="2196" y="11"/>
                    </a:lnTo>
                    <a:lnTo>
                      <a:pt x="2215" y="17"/>
                    </a:lnTo>
                    <a:lnTo>
                      <a:pt x="2232" y="24"/>
                    </a:lnTo>
                    <a:lnTo>
                      <a:pt x="2244" y="33"/>
                    </a:lnTo>
                    <a:lnTo>
                      <a:pt x="2218" y="6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0" name="Freeform 12"/>
              <p:cNvSpPr>
                <a:spLocks/>
              </p:cNvSpPr>
              <p:nvPr/>
            </p:nvSpPr>
            <p:spPr bwMode="auto">
              <a:xfrm>
                <a:off x="5402" y="707"/>
                <a:ext cx="63" cy="1476"/>
              </a:xfrm>
              <a:custGeom>
                <a:avLst/>
                <a:gdLst>
                  <a:gd name="T0" fmla="*/ 0 w 63"/>
                  <a:gd name="T1" fmla="*/ 29 h 1476"/>
                  <a:gd name="T2" fmla="*/ 7 w 63"/>
                  <a:gd name="T3" fmla="*/ 40 h 1476"/>
                  <a:gd name="T4" fmla="*/ 11 w 63"/>
                  <a:gd name="T5" fmla="*/ 54 h 1476"/>
                  <a:gd name="T6" fmla="*/ 16 w 63"/>
                  <a:gd name="T7" fmla="*/ 71 h 1476"/>
                  <a:gd name="T8" fmla="*/ 19 w 63"/>
                  <a:gd name="T9" fmla="*/ 91 h 1476"/>
                  <a:gd name="T10" fmla="*/ 23 w 63"/>
                  <a:gd name="T11" fmla="*/ 135 h 1476"/>
                  <a:gd name="T12" fmla="*/ 25 w 63"/>
                  <a:gd name="T13" fmla="*/ 182 h 1476"/>
                  <a:gd name="T14" fmla="*/ 23 w 63"/>
                  <a:gd name="T15" fmla="*/ 182 h 1476"/>
                  <a:gd name="T16" fmla="*/ 23 w 63"/>
                  <a:gd name="T17" fmla="*/ 1476 h 1476"/>
                  <a:gd name="T18" fmla="*/ 62 w 63"/>
                  <a:gd name="T19" fmla="*/ 1476 h 1476"/>
                  <a:gd name="T20" fmla="*/ 62 w 63"/>
                  <a:gd name="T21" fmla="*/ 179 h 1476"/>
                  <a:gd name="T22" fmla="*/ 63 w 63"/>
                  <a:gd name="T23" fmla="*/ 179 h 1476"/>
                  <a:gd name="T24" fmla="*/ 62 w 63"/>
                  <a:gd name="T25" fmla="*/ 127 h 1476"/>
                  <a:gd name="T26" fmla="*/ 58 w 63"/>
                  <a:gd name="T27" fmla="*/ 75 h 1476"/>
                  <a:gd name="T28" fmla="*/ 54 w 63"/>
                  <a:gd name="T29" fmla="*/ 53 h 1476"/>
                  <a:gd name="T30" fmla="*/ 48 w 63"/>
                  <a:gd name="T31" fmla="*/ 32 h 1476"/>
                  <a:gd name="T32" fmla="*/ 41 w 63"/>
                  <a:gd name="T33" fmla="*/ 15 h 1476"/>
                  <a:gd name="T34" fmla="*/ 33 w 63"/>
                  <a:gd name="T35" fmla="*/ 0 h 1476"/>
                  <a:gd name="T36" fmla="*/ 18 w 63"/>
                  <a:gd name="T37" fmla="*/ 16 h 1476"/>
                  <a:gd name="T38" fmla="*/ 0 w 63"/>
                  <a:gd name="T39" fmla="*/ 29 h 147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3"/>
                  <a:gd name="T61" fmla="*/ 0 h 1476"/>
                  <a:gd name="T62" fmla="*/ 63 w 63"/>
                  <a:gd name="T63" fmla="*/ 1476 h 147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3" h="1476">
                    <a:moveTo>
                      <a:pt x="0" y="29"/>
                    </a:moveTo>
                    <a:lnTo>
                      <a:pt x="7" y="40"/>
                    </a:lnTo>
                    <a:lnTo>
                      <a:pt x="11" y="54"/>
                    </a:lnTo>
                    <a:lnTo>
                      <a:pt x="16" y="71"/>
                    </a:lnTo>
                    <a:lnTo>
                      <a:pt x="19" y="91"/>
                    </a:lnTo>
                    <a:lnTo>
                      <a:pt x="23" y="135"/>
                    </a:lnTo>
                    <a:lnTo>
                      <a:pt x="25" y="182"/>
                    </a:lnTo>
                    <a:lnTo>
                      <a:pt x="23" y="182"/>
                    </a:lnTo>
                    <a:lnTo>
                      <a:pt x="23" y="1476"/>
                    </a:lnTo>
                    <a:lnTo>
                      <a:pt x="62" y="1476"/>
                    </a:lnTo>
                    <a:lnTo>
                      <a:pt x="62" y="179"/>
                    </a:lnTo>
                    <a:lnTo>
                      <a:pt x="63" y="179"/>
                    </a:lnTo>
                    <a:lnTo>
                      <a:pt x="62" y="127"/>
                    </a:lnTo>
                    <a:lnTo>
                      <a:pt x="58" y="75"/>
                    </a:lnTo>
                    <a:lnTo>
                      <a:pt x="54" y="53"/>
                    </a:lnTo>
                    <a:lnTo>
                      <a:pt x="48" y="32"/>
                    </a:lnTo>
                    <a:lnTo>
                      <a:pt x="41" y="15"/>
                    </a:lnTo>
                    <a:lnTo>
                      <a:pt x="33" y="0"/>
                    </a:lnTo>
                    <a:lnTo>
                      <a:pt x="18" y="16"/>
                    </a:lnTo>
                    <a:lnTo>
                      <a:pt x="0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1" name="Freeform 13"/>
              <p:cNvSpPr>
                <a:spLocks/>
              </p:cNvSpPr>
              <p:nvPr/>
            </p:nvSpPr>
            <p:spPr bwMode="auto">
              <a:xfrm>
                <a:off x="636" y="343"/>
                <a:ext cx="2244" cy="68"/>
              </a:xfrm>
              <a:custGeom>
                <a:avLst/>
                <a:gdLst>
                  <a:gd name="T0" fmla="*/ 27 w 2244"/>
                  <a:gd name="T1" fmla="*/ 68 h 68"/>
                  <a:gd name="T2" fmla="*/ 37 w 2244"/>
                  <a:gd name="T3" fmla="*/ 62 h 68"/>
                  <a:gd name="T4" fmla="*/ 49 w 2244"/>
                  <a:gd name="T5" fmla="*/ 56 h 68"/>
                  <a:gd name="T6" fmla="*/ 66 w 2244"/>
                  <a:gd name="T7" fmla="*/ 52 h 68"/>
                  <a:gd name="T8" fmla="*/ 84 w 2244"/>
                  <a:gd name="T9" fmla="*/ 49 h 68"/>
                  <a:gd name="T10" fmla="*/ 126 w 2244"/>
                  <a:gd name="T11" fmla="*/ 45 h 68"/>
                  <a:gd name="T12" fmla="*/ 170 w 2244"/>
                  <a:gd name="T13" fmla="*/ 43 h 68"/>
                  <a:gd name="T14" fmla="*/ 170 w 2244"/>
                  <a:gd name="T15" fmla="*/ 42 h 68"/>
                  <a:gd name="T16" fmla="*/ 2244 w 2244"/>
                  <a:gd name="T17" fmla="*/ 42 h 68"/>
                  <a:gd name="T18" fmla="*/ 2244 w 2244"/>
                  <a:gd name="T19" fmla="*/ 0 h 68"/>
                  <a:gd name="T20" fmla="*/ 167 w 2244"/>
                  <a:gd name="T21" fmla="*/ 0 h 68"/>
                  <a:gd name="T22" fmla="*/ 117 w 2244"/>
                  <a:gd name="T23" fmla="*/ 2 h 68"/>
                  <a:gd name="T24" fmla="*/ 70 w 2244"/>
                  <a:gd name="T25" fmla="*/ 6 h 68"/>
                  <a:gd name="T26" fmla="*/ 48 w 2244"/>
                  <a:gd name="T27" fmla="*/ 11 h 68"/>
                  <a:gd name="T28" fmla="*/ 29 w 2244"/>
                  <a:gd name="T29" fmla="*/ 17 h 68"/>
                  <a:gd name="T30" fmla="*/ 13 w 2244"/>
                  <a:gd name="T31" fmla="*/ 24 h 68"/>
                  <a:gd name="T32" fmla="*/ 0 w 2244"/>
                  <a:gd name="T33" fmla="*/ 33 h 68"/>
                  <a:gd name="T34" fmla="*/ 15 w 2244"/>
                  <a:gd name="T35" fmla="*/ 50 h 68"/>
                  <a:gd name="T36" fmla="*/ 27 w 2244"/>
                  <a:gd name="T37" fmla="*/ 68 h 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44"/>
                  <a:gd name="T58" fmla="*/ 0 h 68"/>
                  <a:gd name="T59" fmla="*/ 2244 w 2244"/>
                  <a:gd name="T60" fmla="*/ 68 h 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44" h="68">
                    <a:moveTo>
                      <a:pt x="27" y="68"/>
                    </a:moveTo>
                    <a:lnTo>
                      <a:pt x="37" y="62"/>
                    </a:lnTo>
                    <a:lnTo>
                      <a:pt x="49" y="56"/>
                    </a:lnTo>
                    <a:lnTo>
                      <a:pt x="66" y="52"/>
                    </a:lnTo>
                    <a:lnTo>
                      <a:pt x="84" y="49"/>
                    </a:lnTo>
                    <a:lnTo>
                      <a:pt x="126" y="45"/>
                    </a:lnTo>
                    <a:lnTo>
                      <a:pt x="170" y="43"/>
                    </a:lnTo>
                    <a:lnTo>
                      <a:pt x="170" y="42"/>
                    </a:lnTo>
                    <a:lnTo>
                      <a:pt x="2244" y="42"/>
                    </a:lnTo>
                    <a:lnTo>
                      <a:pt x="2244" y="0"/>
                    </a:lnTo>
                    <a:lnTo>
                      <a:pt x="167" y="0"/>
                    </a:lnTo>
                    <a:lnTo>
                      <a:pt x="117" y="2"/>
                    </a:lnTo>
                    <a:lnTo>
                      <a:pt x="70" y="6"/>
                    </a:lnTo>
                    <a:lnTo>
                      <a:pt x="48" y="11"/>
                    </a:lnTo>
                    <a:lnTo>
                      <a:pt x="29" y="17"/>
                    </a:lnTo>
                    <a:lnTo>
                      <a:pt x="13" y="24"/>
                    </a:lnTo>
                    <a:lnTo>
                      <a:pt x="0" y="33"/>
                    </a:lnTo>
                    <a:lnTo>
                      <a:pt x="15" y="50"/>
                    </a:lnTo>
                    <a:lnTo>
                      <a:pt x="27" y="6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2" name="Freeform 14"/>
              <p:cNvSpPr>
                <a:spLocks/>
              </p:cNvSpPr>
              <p:nvPr/>
            </p:nvSpPr>
            <p:spPr bwMode="auto">
              <a:xfrm>
                <a:off x="296" y="707"/>
                <a:ext cx="62" cy="1476"/>
              </a:xfrm>
              <a:custGeom>
                <a:avLst/>
                <a:gdLst>
                  <a:gd name="T0" fmla="*/ 62 w 62"/>
                  <a:gd name="T1" fmla="*/ 29 h 1476"/>
                  <a:gd name="T2" fmla="*/ 55 w 62"/>
                  <a:gd name="T3" fmla="*/ 40 h 1476"/>
                  <a:gd name="T4" fmla="*/ 51 w 62"/>
                  <a:gd name="T5" fmla="*/ 54 h 1476"/>
                  <a:gd name="T6" fmla="*/ 47 w 62"/>
                  <a:gd name="T7" fmla="*/ 71 h 1476"/>
                  <a:gd name="T8" fmla="*/ 43 w 62"/>
                  <a:gd name="T9" fmla="*/ 91 h 1476"/>
                  <a:gd name="T10" fmla="*/ 39 w 62"/>
                  <a:gd name="T11" fmla="*/ 135 h 1476"/>
                  <a:gd name="T12" fmla="*/ 37 w 62"/>
                  <a:gd name="T13" fmla="*/ 182 h 1476"/>
                  <a:gd name="T14" fmla="*/ 37 w 62"/>
                  <a:gd name="T15" fmla="*/ 1476 h 1476"/>
                  <a:gd name="T16" fmla="*/ 0 w 62"/>
                  <a:gd name="T17" fmla="*/ 1476 h 1476"/>
                  <a:gd name="T18" fmla="*/ 0 w 62"/>
                  <a:gd name="T19" fmla="*/ 179 h 1476"/>
                  <a:gd name="T20" fmla="*/ 2 w 62"/>
                  <a:gd name="T21" fmla="*/ 179 h 1476"/>
                  <a:gd name="T22" fmla="*/ 2 w 62"/>
                  <a:gd name="T23" fmla="*/ 127 h 1476"/>
                  <a:gd name="T24" fmla="*/ 6 w 62"/>
                  <a:gd name="T25" fmla="*/ 75 h 1476"/>
                  <a:gd name="T26" fmla="*/ 10 w 62"/>
                  <a:gd name="T27" fmla="*/ 53 h 1476"/>
                  <a:gd name="T28" fmla="*/ 15 w 62"/>
                  <a:gd name="T29" fmla="*/ 32 h 1476"/>
                  <a:gd name="T30" fmla="*/ 21 w 62"/>
                  <a:gd name="T31" fmla="*/ 15 h 1476"/>
                  <a:gd name="T32" fmla="*/ 29 w 62"/>
                  <a:gd name="T33" fmla="*/ 0 h 1476"/>
                  <a:gd name="T34" fmla="*/ 46 w 62"/>
                  <a:gd name="T35" fmla="*/ 16 h 1476"/>
                  <a:gd name="T36" fmla="*/ 62 w 62"/>
                  <a:gd name="T37" fmla="*/ 29 h 14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2"/>
                  <a:gd name="T58" fmla="*/ 0 h 1476"/>
                  <a:gd name="T59" fmla="*/ 62 w 62"/>
                  <a:gd name="T60" fmla="*/ 1476 h 147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2" h="1476">
                    <a:moveTo>
                      <a:pt x="62" y="29"/>
                    </a:moveTo>
                    <a:lnTo>
                      <a:pt x="55" y="40"/>
                    </a:lnTo>
                    <a:lnTo>
                      <a:pt x="51" y="54"/>
                    </a:lnTo>
                    <a:lnTo>
                      <a:pt x="47" y="71"/>
                    </a:lnTo>
                    <a:lnTo>
                      <a:pt x="43" y="91"/>
                    </a:lnTo>
                    <a:lnTo>
                      <a:pt x="39" y="135"/>
                    </a:lnTo>
                    <a:lnTo>
                      <a:pt x="37" y="182"/>
                    </a:lnTo>
                    <a:lnTo>
                      <a:pt x="37" y="1476"/>
                    </a:lnTo>
                    <a:lnTo>
                      <a:pt x="0" y="1476"/>
                    </a:lnTo>
                    <a:lnTo>
                      <a:pt x="0" y="179"/>
                    </a:lnTo>
                    <a:lnTo>
                      <a:pt x="2" y="179"/>
                    </a:lnTo>
                    <a:lnTo>
                      <a:pt x="2" y="127"/>
                    </a:lnTo>
                    <a:lnTo>
                      <a:pt x="6" y="75"/>
                    </a:lnTo>
                    <a:lnTo>
                      <a:pt x="10" y="53"/>
                    </a:lnTo>
                    <a:lnTo>
                      <a:pt x="15" y="32"/>
                    </a:lnTo>
                    <a:lnTo>
                      <a:pt x="21" y="15"/>
                    </a:lnTo>
                    <a:lnTo>
                      <a:pt x="29" y="0"/>
                    </a:lnTo>
                    <a:lnTo>
                      <a:pt x="46" y="16"/>
                    </a:lnTo>
                    <a:lnTo>
                      <a:pt x="62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3" name="Freeform 15"/>
              <p:cNvSpPr>
                <a:spLocks/>
              </p:cNvSpPr>
              <p:nvPr/>
            </p:nvSpPr>
            <p:spPr bwMode="auto">
              <a:xfrm>
                <a:off x="2880" y="3957"/>
                <a:ext cx="2244" cy="68"/>
              </a:xfrm>
              <a:custGeom>
                <a:avLst/>
                <a:gdLst>
                  <a:gd name="T0" fmla="*/ 2218 w 2244"/>
                  <a:gd name="T1" fmla="*/ 0 h 68"/>
                  <a:gd name="T2" fmla="*/ 2209 w 2244"/>
                  <a:gd name="T3" fmla="*/ 7 h 68"/>
                  <a:gd name="T4" fmla="*/ 2195 w 2244"/>
                  <a:gd name="T5" fmla="*/ 12 h 68"/>
                  <a:gd name="T6" fmla="*/ 2180 w 2244"/>
                  <a:gd name="T7" fmla="*/ 18 h 68"/>
                  <a:gd name="T8" fmla="*/ 2160 w 2244"/>
                  <a:gd name="T9" fmla="*/ 21 h 68"/>
                  <a:gd name="T10" fmla="*/ 2119 w 2244"/>
                  <a:gd name="T11" fmla="*/ 25 h 68"/>
                  <a:gd name="T12" fmla="*/ 2074 w 2244"/>
                  <a:gd name="T13" fmla="*/ 26 h 68"/>
                  <a:gd name="T14" fmla="*/ 2073 w 2244"/>
                  <a:gd name="T15" fmla="*/ 25 h 68"/>
                  <a:gd name="T16" fmla="*/ 0 w 2244"/>
                  <a:gd name="T17" fmla="*/ 25 h 68"/>
                  <a:gd name="T18" fmla="*/ 0 w 2244"/>
                  <a:gd name="T19" fmla="*/ 68 h 68"/>
                  <a:gd name="T20" fmla="*/ 2127 w 2244"/>
                  <a:gd name="T21" fmla="*/ 68 h 68"/>
                  <a:gd name="T22" fmla="*/ 2176 w 2244"/>
                  <a:gd name="T23" fmla="*/ 62 h 68"/>
                  <a:gd name="T24" fmla="*/ 2196 w 2244"/>
                  <a:gd name="T25" fmla="*/ 57 h 68"/>
                  <a:gd name="T26" fmla="*/ 2215 w 2244"/>
                  <a:gd name="T27" fmla="*/ 51 h 68"/>
                  <a:gd name="T28" fmla="*/ 2232 w 2244"/>
                  <a:gd name="T29" fmla="*/ 44 h 68"/>
                  <a:gd name="T30" fmla="*/ 2244 w 2244"/>
                  <a:gd name="T31" fmla="*/ 35 h 68"/>
                  <a:gd name="T32" fmla="*/ 2231 w 2244"/>
                  <a:gd name="T33" fmla="*/ 19 h 68"/>
                  <a:gd name="T34" fmla="*/ 2218 w 2244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218" y="0"/>
                    </a:moveTo>
                    <a:lnTo>
                      <a:pt x="2209" y="7"/>
                    </a:lnTo>
                    <a:lnTo>
                      <a:pt x="2195" y="12"/>
                    </a:lnTo>
                    <a:lnTo>
                      <a:pt x="2180" y="18"/>
                    </a:lnTo>
                    <a:lnTo>
                      <a:pt x="2160" y="21"/>
                    </a:lnTo>
                    <a:lnTo>
                      <a:pt x="2119" y="25"/>
                    </a:lnTo>
                    <a:lnTo>
                      <a:pt x="2074" y="26"/>
                    </a:lnTo>
                    <a:lnTo>
                      <a:pt x="2073" y="25"/>
                    </a:lnTo>
                    <a:lnTo>
                      <a:pt x="0" y="25"/>
                    </a:lnTo>
                    <a:lnTo>
                      <a:pt x="0" y="68"/>
                    </a:lnTo>
                    <a:lnTo>
                      <a:pt x="2127" y="68"/>
                    </a:lnTo>
                    <a:lnTo>
                      <a:pt x="2176" y="62"/>
                    </a:lnTo>
                    <a:lnTo>
                      <a:pt x="2196" y="57"/>
                    </a:lnTo>
                    <a:lnTo>
                      <a:pt x="2215" y="51"/>
                    </a:lnTo>
                    <a:lnTo>
                      <a:pt x="2232" y="44"/>
                    </a:lnTo>
                    <a:lnTo>
                      <a:pt x="2244" y="35"/>
                    </a:lnTo>
                    <a:lnTo>
                      <a:pt x="2231" y="19"/>
                    </a:lnTo>
                    <a:lnTo>
                      <a:pt x="221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4" name="Freeform 16"/>
              <p:cNvSpPr>
                <a:spLocks/>
              </p:cNvSpPr>
              <p:nvPr/>
            </p:nvSpPr>
            <p:spPr bwMode="auto">
              <a:xfrm>
                <a:off x="5402" y="2183"/>
                <a:ext cx="63" cy="1478"/>
              </a:xfrm>
              <a:custGeom>
                <a:avLst/>
                <a:gdLst>
                  <a:gd name="T0" fmla="*/ 0 w 63"/>
                  <a:gd name="T1" fmla="*/ 1450 h 1478"/>
                  <a:gd name="T2" fmla="*/ 7 w 63"/>
                  <a:gd name="T3" fmla="*/ 1440 h 1478"/>
                  <a:gd name="T4" fmla="*/ 11 w 63"/>
                  <a:gd name="T5" fmla="*/ 1425 h 1478"/>
                  <a:gd name="T6" fmla="*/ 16 w 63"/>
                  <a:gd name="T7" fmla="*/ 1409 h 1478"/>
                  <a:gd name="T8" fmla="*/ 19 w 63"/>
                  <a:gd name="T9" fmla="*/ 1388 h 1478"/>
                  <a:gd name="T10" fmla="*/ 23 w 63"/>
                  <a:gd name="T11" fmla="*/ 1343 h 1478"/>
                  <a:gd name="T12" fmla="*/ 25 w 63"/>
                  <a:gd name="T13" fmla="*/ 1296 h 1478"/>
                  <a:gd name="T14" fmla="*/ 23 w 63"/>
                  <a:gd name="T15" fmla="*/ 1296 h 1478"/>
                  <a:gd name="T16" fmla="*/ 23 w 63"/>
                  <a:gd name="T17" fmla="*/ 0 h 1478"/>
                  <a:gd name="T18" fmla="*/ 62 w 63"/>
                  <a:gd name="T19" fmla="*/ 0 h 1478"/>
                  <a:gd name="T20" fmla="*/ 62 w 63"/>
                  <a:gd name="T21" fmla="*/ 1299 h 1478"/>
                  <a:gd name="T22" fmla="*/ 63 w 63"/>
                  <a:gd name="T23" fmla="*/ 1299 h 1478"/>
                  <a:gd name="T24" fmla="*/ 62 w 63"/>
                  <a:gd name="T25" fmla="*/ 1353 h 1478"/>
                  <a:gd name="T26" fmla="*/ 58 w 63"/>
                  <a:gd name="T27" fmla="*/ 1403 h 1478"/>
                  <a:gd name="T28" fmla="*/ 54 w 63"/>
                  <a:gd name="T29" fmla="*/ 1427 h 1478"/>
                  <a:gd name="T30" fmla="*/ 48 w 63"/>
                  <a:gd name="T31" fmla="*/ 1447 h 1478"/>
                  <a:gd name="T32" fmla="*/ 41 w 63"/>
                  <a:gd name="T33" fmla="*/ 1463 h 1478"/>
                  <a:gd name="T34" fmla="*/ 33 w 63"/>
                  <a:gd name="T35" fmla="*/ 1478 h 1478"/>
                  <a:gd name="T36" fmla="*/ 18 w 63"/>
                  <a:gd name="T37" fmla="*/ 1463 h 1478"/>
                  <a:gd name="T38" fmla="*/ 0 w 63"/>
                  <a:gd name="T39" fmla="*/ 1450 h 1478"/>
                  <a:gd name="T40" fmla="*/ 0 w 63"/>
                  <a:gd name="T41" fmla="*/ 1449 h 1478"/>
                  <a:gd name="T42" fmla="*/ 0 w 63"/>
                  <a:gd name="T43" fmla="*/ 1450 h 14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3"/>
                  <a:gd name="T67" fmla="*/ 0 h 1478"/>
                  <a:gd name="T68" fmla="*/ 63 w 63"/>
                  <a:gd name="T69" fmla="*/ 1478 h 147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3" h="1478">
                    <a:moveTo>
                      <a:pt x="0" y="1450"/>
                    </a:moveTo>
                    <a:lnTo>
                      <a:pt x="7" y="1440"/>
                    </a:lnTo>
                    <a:lnTo>
                      <a:pt x="11" y="1425"/>
                    </a:lnTo>
                    <a:lnTo>
                      <a:pt x="16" y="1409"/>
                    </a:lnTo>
                    <a:lnTo>
                      <a:pt x="19" y="1388"/>
                    </a:lnTo>
                    <a:lnTo>
                      <a:pt x="23" y="1343"/>
                    </a:lnTo>
                    <a:lnTo>
                      <a:pt x="25" y="1296"/>
                    </a:lnTo>
                    <a:lnTo>
                      <a:pt x="23" y="1296"/>
                    </a:lnTo>
                    <a:lnTo>
                      <a:pt x="23" y="0"/>
                    </a:lnTo>
                    <a:lnTo>
                      <a:pt x="62" y="0"/>
                    </a:lnTo>
                    <a:lnTo>
                      <a:pt x="62" y="1299"/>
                    </a:lnTo>
                    <a:lnTo>
                      <a:pt x="63" y="1299"/>
                    </a:lnTo>
                    <a:lnTo>
                      <a:pt x="62" y="1353"/>
                    </a:lnTo>
                    <a:lnTo>
                      <a:pt x="58" y="1403"/>
                    </a:lnTo>
                    <a:lnTo>
                      <a:pt x="54" y="1427"/>
                    </a:lnTo>
                    <a:lnTo>
                      <a:pt x="48" y="1447"/>
                    </a:lnTo>
                    <a:lnTo>
                      <a:pt x="41" y="1463"/>
                    </a:lnTo>
                    <a:lnTo>
                      <a:pt x="33" y="1478"/>
                    </a:lnTo>
                    <a:lnTo>
                      <a:pt x="18" y="1463"/>
                    </a:lnTo>
                    <a:lnTo>
                      <a:pt x="0" y="1450"/>
                    </a:lnTo>
                    <a:lnTo>
                      <a:pt x="0" y="1449"/>
                    </a:lnTo>
                    <a:lnTo>
                      <a:pt x="0" y="145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5" name="Freeform 17"/>
              <p:cNvSpPr>
                <a:spLocks/>
              </p:cNvSpPr>
              <p:nvPr/>
            </p:nvSpPr>
            <p:spPr bwMode="auto">
              <a:xfrm>
                <a:off x="636" y="3957"/>
                <a:ext cx="2244" cy="68"/>
              </a:xfrm>
              <a:custGeom>
                <a:avLst/>
                <a:gdLst>
                  <a:gd name="T0" fmla="*/ 27 w 2244"/>
                  <a:gd name="T1" fmla="*/ 0 h 68"/>
                  <a:gd name="T2" fmla="*/ 37 w 2244"/>
                  <a:gd name="T3" fmla="*/ 7 h 68"/>
                  <a:gd name="T4" fmla="*/ 49 w 2244"/>
                  <a:gd name="T5" fmla="*/ 12 h 68"/>
                  <a:gd name="T6" fmla="*/ 66 w 2244"/>
                  <a:gd name="T7" fmla="*/ 18 h 68"/>
                  <a:gd name="T8" fmla="*/ 84 w 2244"/>
                  <a:gd name="T9" fmla="*/ 21 h 68"/>
                  <a:gd name="T10" fmla="*/ 126 w 2244"/>
                  <a:gd name="T11" fmla="*/ 25 h 68"/>
                  <a:gd name="T12" fmla="*/ 170 w 2244"/>
                  <a:gd name="T13" fmla="*/ 26 h 68"/>
                  <a:gd name="T14" fmla="*/ 170 w 2244"/>
                  <a:gd name="T15" fmla="*/ 25 h 68"/>
                  <a:gd name="T16" fmla="*/ 2244 w 2244"/>
                  <a:gd name="T17" fmla="*/ 25 h 68"/>
                  <a:gd name="T18" fmla="*/ 2244 w 2244"/>
                  <a:gd name="T19" fmla="*/ 68 h 68"/>
                  <a:gd name="T20" fmla="*/ 117 w 2244"/>
                  <a:gd name="T21" fmla="*/ 68 h 68"/>
                  <a:gd name="T22" fmla="*/ 70 w 2244"/>
                  <a:gd name="T23" fmla="*/ 62 h 68"/>
                  <a:gd name="T24" fmla="*/ 48 w 2244"/>
                  <a:gd name="T25" fmla="*/ 57 h 68"/>
                  <a:gd name="T26" fmla="*/ 29 w 2244"/>
                  <a:gd name="T27" fmla="*/ 51 h 68"/>
                  <a:gd name="T28" fmla="*/ 13 w 2244"/>
                  <a:gd name="T29" fmla="*/ 44 h 68"/>
                  <a:gd name="T30" fmla="*/ 0 w 2244"/>
                  <a:gd name="T31" fmla="*/ 35 h 68"/>
                  <a:gd name="T32" fmla="*/ 15 w 2244"/>
                  <a:gd name="T33" fmla="*/ 19 h 68"/>
                  <a:gd name="T34" fmla="*/ 27 w 2244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7" y="0"/>
                    </a:moveTo>
                    <a:lnTo>
                      <a:pt x="37" y="7"/>
                    </a:lnTo>
                    <a:lnTo>
                      <a:pt x="49" y="12"/>
                    </a:lnTo>
                    <a:lnTo>
                      <a:pt x="66" y="18"/>
                    </a:lnTo>
                    <a:lnTo>
                      <a:pt x="84" y="21"/>
                    </a:lnTo>
                    <a:lnTo>
                      <a:pt x="126" y="25"/>
                    </a:lnTo>
                    <a:lnTo>
                      <a:pt x="170" y="26"/>
                    </a:lnTo>
                    <a:lnTo>
                      <a:pt x="170" y="25"/>
                    </a:lnTo>
                    <a:lnTo>
                      <a:pt x="2244" y="25"/>
                    </a:lnTo>
                    <a:lnTo>
                      <a:pt x="2244" y="68"/>
                    </a:lnTo>
                    <a:lnTo>
                      <a:pt x="117" y="68"/>
                    </a:lnTo>
                    <a:lnTo>
                      <a:pt x="70" y="62"/>
                    </a:lnTo>
                    <a:lnTo>
                      <a:pt x="48" y="57"/>
                    </a:lnTo>
                    <a:lnTo>
                      <a:pt x="29" y="51"/>
                    </a:lnTo>
                    <a:lnTo>
                      <a:pt x="13" y="44"/>
                    </a:lnTo>
                    <a:lnTo>
                      <a:pt x="0" y="35"/>
                    </a:lnTo>
                    <a:lnTo>
                      <a:pt x="15" y="19"/>
                    </a:lnTo>
                    <a:lnTo>
                      <a:pt x="2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6" name="Freeform 18"/>
              <p:cNvSpPr>
                <a:spLocks/>
              </p:cNvSpPr>
              <p:nvPr/>
            </p:nvSpPr>
            <p:spPr bwMode="auto">
              <a:xfrm>
                <a:off x="296" y="2183"/>
                <a:ext cx="62" cy="1478"/>
              </a:xfrm>
              <a:custGeom>
                <a:avLst/>
                <a:gdLst>
                  <a:gd name="T0" fmla="*/ 62 w 62"/>
                  <a:gd name="T1" fmla="*/ 1450 h 1478"/>
                  <a:gd name="T2" fmla="*/ 55 w 62"/>
                  <a:gd name="T3" fmla="*/ 1440 h 1478"/>
                  <a:gd name="T4" fmla="*/ 51 w 62"/>
                  <a:gd name="T5" fmla="*/ 1425 h 1478"/>
                  <a:gd name="T6" fmla="*/ 47 w 62"/>
                  <a:gd name="T7" fmla="*/ 1409 h 1478"/>
                  <a:gd name="T8" fmla="*/ 43 w 62"/>
                  <a:gd name="T9" fmla="*/ 1388 h 1478"/>
                  <a:gd name="T10" fmla="*/ 39 w 62"/>
                  <a:gd name="T11" fmla="*/ 1343 h 1478"/>
                  <a:gd name="T12" fmla="*/ 37 w 62"/>
                  <a:gd name="T13" fmla="*/ 1296 h 1478"/>
                  <a:gd name="T14" fmla="*/ 37 w 62"/>
                  <a:gd name="T15" fmla="*/ 0 h 1478"/>
                  <a:gd name="T16" fmla="*/ 0 w 62"/>
                  <a:gd name="T17" fmla="*/ 0 h 1478"/>
                  <a:gd name="T18" fmla="*/ 0 w 62"/>
                  <a:gd name="T19" fmla="*/ 1299 h 1478"/>
                  <a:gd name="T20" fmla="*/ 2 w 62"/>
                  <a:gd name="T21" fmla="*/ 1299 h 1478"/>
                  <a:gd name="T22" fmla="*/ 2 w 62"/>
                  <a:gd name="T23" fmla="*/ 1353 h 1478"/>
                  <a:gd name="T24" fmla="*/ 6 w 62"/>
                  <a:gd name="T25" fmla="*/ 1403 h 1478"/>
                  <a:gd name="T26" fmla="*/ 10 w 62"/>
                  <a:gd name="T27" fmla="*/ 1427 h 1478"/>
                  <a:gd name="T28" fmla="*/ 15 w 62"/>
                  <a:gd name="T29" fmla="*/ 1447 h 1478"/>
                  <a:gd name="T30" fmla="*/ 21 w 62"/>
                  <a:gd name="T31" fmla="*/ 1463 h 1478"/>
                  <a:gd name="T32" fmla="*/ 29 w 62"/>
                  <a:gd name="T33" fmla="*/ 1478 h 1478"/>
                  <a:gd name="T34" fmla="*/ 62 w 62"/>
                  <a:gd name="T35" fmla="*/ 1450 h 1478"/>
                  <a:gd name="T36" fmla="*/ 62 w 62"/>
                  <a:gd name="T37" fmla="*/ 1449 h 1478"/>
                  <a:gd name="T38" fmla="*/ 62 w 62"/>
                  <a:gd name="T39" fmla="*/ 1450 h 147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"/>
                  <a:gd name="T61" fmla="*/ 0 h 1478"/>
                  <a:gd name="T62" fmla="*/ 62 w 62"/>
                  <a:gd name="T63" fmla="*/ 1478 h 147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" h="1478">
                    <a:moveTo>
                      <a:pt x="62" y="1450"/>
                    </a:moveTo>
                    <a:lnTo>
                      <a:pt x="55" y="1440"/>
                    </a:lnTo>
                    <a:lnTo>
                      <a:pt x="51" y="1425"/>
                    </a:lnTo>
                    <a:lnTo>
                      <a:pt x="47" y="1409"/>
                    </a:lnTo>
                    <a:lnTo>
                      <a:pt x="43" y="1388"/>
                    </a:lnTo>
                    <a:lnTo>
                      <a:pt x="39" y="1343"/>
                    </a:lnTo>
                    <a:lnTo>
                      <a:pt x="37" y="1296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1299"/>
                    </a:lnTo>
                    <a:lnTo>
                      <a:pt x="2" y="1299"/>
                    </a:lnTo>
                    <a:lnTo>
                      <a:pt x="2" y="1353"/>
                    </a:lnTo>
                    <a:lnTo>
                      <a:pt x="6" y="1403"/>
                    </a:lnTo>
                    <a:lnTo>
                      <a:pt x="10" y="1427"/>
                    </a:lnTo>
                    <a:lnTo>
                      <a:pt x="15" y="1447"/>
                    </a:lnTo>
                    <a:lnTo>
                      <a:pt x="21" y="1463"/>
                    </a:lnTo>
                    <a:lnTo>
                      <a:pt x="29" y="1478"/>
                    </a:lnTo>
                    <a:lnTo>
                      <a:pt x="62" y="1450"/>
                    </a:lnTo>
                    <a:lnTo>
                      <a:pt x="62" y="1449"/>
                    </a:lnTo>
                    <a:lnTo>
                      <a:pt x="62" y="145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20491" name="Freeform 19"/>
            <p:cNvSpPr>
              <a:spLocks/>
            </p:cNvSpPr>
            <p:nvPr/>
          </p:nvSpPr>
          <p:spPr bwMode="auto">
            <a:xfrm>
              <a:off x="5225" y="650"/>
              <a:ext cx="180" cy="328"/>
            </a:xfrm>
            <a:custGeom>
              <a:avLst/>
              <a:gdLst>
                <a:gd name="T0" fmla="*/ 130 w 180"/>
                <a:gd name="T1" fmla="*/ 45 h 328"/>
                <a:gd name="T2" fmla="*/ 101 w 180"/>
                <a:gd name="T3" fmla="*/ 38 h 328"/>
                <a:gd name="T4" fmla="*/ 77 w 180"/>
                <a:gd name="T5" fmla="*/ 44 h 328"/>
                <a:gd name="T6" fmla="*/ 57 w 180"/>
                <a:gd name="T7" fmla="*/ 61 h 328"/>
                <a:gd name="T8" fmla="*/ 44 w 180"/>
                <a:gd name="T9" fmla="*/ 88 h 328"/>
                <a:gd name="T10" fmla="*/ 41 w 180"/>
                <a:gd name="T11" fmla="*/ 116 h 328"/>
                <a:gd name="T12" fmla="*/ 48 w 180"/>
                <a:gd name="T13" fmla="*/ 136 h 328"/>
                <a:gd name="T14" fmla="*/ 70 w 180"/>
                <a:gd name="T15" fmla="*/ 157 h 328"/>
                <a:gd name="T16" fmla="*/ 96 w 180"/>
                <a:gd name="T17" fmla="*/ 160 h 328"/>
                <a:gd name="T18" fmla="*/ 111 w 180"/>
                <a:gd name="T19" fmla="*/ 153 h 328"/>
                <a:gd name="T20" fmla="*/ 119 w 180"/>
                <a:gd name="T21" fmla="*/ 135 h 328"/>
                <a:gd name="T22" fmla="*/ 130 w 180"/>
                <a:gd name="T23" fmla="*/ 125 h 328"/>
                <a:gd name="T24" fmla="*/ 147 w 180"/>
                <a:gd name="T25" fmla="*/ 136 h 328"/>
                <a:gd name="T26" fmla="*/ 155 w 180"/>
                <a:gd name="T27" fmla="*/ 154 h 328"/>
                <a:gd name="T28" fmla="*/ 152 w 180"/>
                <a:gd name="T29" fmla="*/ 172 h 328"/>
                <a:gd name="T30" fmla="*/ 155 w 180"/>
                <a:gd name="T31" fmla="*/ 182 h 328"/>
                <a:gd name="T32" fmla="*/ 169 w 180"/>
                <a:gd name="T33" fmla="*/ 194 h 328"/>
                <a:gd name="T34" fmla="*/ 173 w 180"/>
                <a:gd name="T35" fmla="*/ 211 h 328"/>
                <a:gd name="T36" fmla="*/ 165 w 180"/>
                <a:gd name="T37" fmla="*/ 228 h 328"/>
                <a:gd name="T38" fmla="*/ 167 w 180"/>
                <a:gd name="T39" fmla="*/ 242 h 328"/>
                <a:gd name="T40" fmla="*/ 178 w 180"/>
                <a:gd name="T41" fmla="*/ 267 h 328"/>
                <a:gd name="T42" fmla="*/ 177 w 180"/>
                <a:gd name="T43" fmla="*/ 297 h 328"/>
                <a:gd name="T44" fmla="*/ 163 w 180"/>
                <a:gd name="T45" fmla="*/ 320 h 328"/>
                <a:gd name="T46" fmla="*/ 155 w 180"/>
                <a:gd name="T47" fmla="*/ 313 h 328"/>
                <a:gd name="T48" fmla="*/ 149 w 180"/>
                <a:gd name="T49" fmla="*/ 284 h 328"/>
                <a:gd name="T50" fmla="*/ 130 w 180"/>
                <a:gd name="T51" fmla="*/ 257 h 328"/>
                <a:gd name="T52" fmla="*/ 101 w 180"/>
                <a:gd name="T53" fmla="*/ 235 h 328"/>
                <a:gd name="T54" fmla="*/ 59 w 180"/>
                <a:gd name="T55" fmla="*/ 216 h 328"/>
                <a:gd name="T56" fmla="*/ 20 w 180"/>
                <a:gd name="T57" fmla="*/ 178 h 328"/>
                <a:gd name="T58" fmla="*/ 0 w 180"/>
                <a:gd name="T59" fmla="*/ 125 h 328"/>
                <a:gd name="T60" fmla="*/ 2 w 180"/>
                <a:gd name="T61" fmla="*/ 82 h 328"/>
                <a:gd name="T62" fmla="*/ 13 w 180"/>
                <a:gd name="T63" fmla="*/ 54 h 328"/>
                <a:gd name="T64" fmla="*/ 41 w 180"/>
                <a:gd name="T65" fmla="*/ 22 h 328"/>
                <a:gd name="T66" fmla="*/ 81 w 180"/>
                <a:gd name="T67" fmla="*/ 1 h 328"/>
                <a:gd name="T68" fmla="*/ 121 w 180"/>
                <a:gd name="T69" fmla="*/ 1 h 328"/>
                <a:gd name="T70" fmla="*/ 160 w 180"/>
                <a:gd name="T71" fmla="*/ 16 h 328"/>
                <a:gd name="T72" fmla="*/ 163 w 180"/>
                <a:gd name="T73" fmla="*/ 45 h 328"/>
                <a:gd name="T74" fmla="*/ 147 w 180"/>
                <a:gd name="T75" fmla="*/ 55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328"/>
                <a:gd name="T116" fmla="*/ 180 w 180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328">
                  <a:moveTo>
                    <a:pt x="147" y="57"/>
                  </a:moveTo>
                  <a:lnTo>
                    <a:pt x="130" y="45"/>
                  </a:lnTo>
                  <a:lnTo>
                    <a:pt x="115" y="39"/>
                  </a:lnTo>
                  <a:lnTo>
                    <a:pt x="101" y="38"/>
                  </a:lnTo>
                  <a:lnTo>
                    <a:pt x="88" y="39"/>
                  </a:lnTo>
                  <a:lnTo>
                    <a:pt x="77" y="44"/>
                  </a:lnTo>
                  <a:lnTo>
                    <a:pt x="66" y="51"/>
                  </a:lnTo>
                  <a:lnTo>
                    <a:pt x="57" y="61"/>
                  </a:lnTo>
                  <a:lnTo>
                    <a:pt x="50" y="73"/>
                  </a:lnTo>
                  <a:lnTo>
                    <a:pt x="44" y="88"/>
                  </a:lnTo>
                  <a:lnTo>
                    <a:pt x="41" y="103"/>
                  </a:lnTo>
                  <a:lnTo>
                    <a:pt x="41" y="116"/>
                  </a:lnTo>
                  <a:lnTo>
                    <a:pt x="42" y="128"/>
                  </a:lnTo>
                  <a:lnTo>
                    <a:pt x="48" y="136"/>
                  </a:lnTo>
                  <a:lnTo>
                    <a:pt x="53" y="145"/>
                  </a:lnTo>
                  <a:lnTo>
                    <a:pt x="70" y="157"/>
                  </a:lnTo>
                  <a:lnTo>
                    <a:pt x="88" y="161"/>
                  </a:lnTo>
                  <a:lnTo>
                    <a:pt x="96" y="160"/>
                  </a:lnTo>
                  <a:lnTo>
                    <a:pt x="104" y="157"/>
                  </a:lnTo>
                  <a:lnTo>
                    <a:pt x="111" y="153"/>
                  </a:lnTo>
                  <a:lnTo>
                    <a:pt x="115" y="145"/>
                  </a:lnTo>
                  <a:lnTo>
                    <a:pt x="119" y="135"/>
                  </a:lnTo>
                  <a:lnTo>
                    <a:pt x="119" y="123"/>
                  </a:lnTo>
                  <a:lnTo>
                    <a:pt x="130" y="125"/>
                  </a:lnTo>
                  <a:lnTo>
                    <a:pt x="140" y="129"/>
                  </a:lnTo>
                  <a:lnTo>
                    <a:pt x="147" y="136"/>
                  </a:lnTo>
                  <a:lnTo>
                    <a:pt x="152" y="144"/>
                  </a:lnTo>
                  <a:lnTo>
                    <a:pt x="155" y="154"/>
                  </a:lnTo>
                  <a:lnTo>
                    <a:pt x="155" y="163"/>
                  </a:lnTo>
                  <a:lnTo>
                    <a:pt x="152" y="172"/>
                  </a:lnTo>
                  <a:lnTo>
                    <a:pt x="145" y="181"/>
                  </a:lnTo>
                  <a:lnTo>
                    <a:pt x="155" y="182"/>
                  </a:lnTo>
                  <a:lnTo>
                    <a:pt x="163" y="188"/>
                  </a:lnTo>
                  <a:lnTo>
                    <a:pt x="169" y="194"/>
                  </a:lnTo>
                  <a:lnTo>
                    <a:pt x="171" y="203"/>
                  </a:lnTo>
                  <a:lnTo>
                    <a:pt x="173" y="211"/>
                  </a:lnTo>
                  <a:lnTo>
                    <a:pt x="170" y="220"/>
                  </a:lnTo>
                  <a:lnTo>
                    <a:pt x="165" y="228"/>
                  </a:lnTo>
                  <a:lnTo>
                    <a:pt x="156" y="234"/>
                  </a:lnTo>
                  <a:lnTo>
                    <a:pt x="167" y="242"/>
                  </a:lnTo>
                  <a:lnTo>
                    <a:pt x="174" y="254"/>
                  </a:lnTo>
                  <a:lnTo>
                    <a:pt x="178" y="267"/>
                  </a:lnTo>
                  <a:lnTo>
                    <a:pt x="180" y="284"/>
                  </a:lnTo>
                  <a:lnTo>
                    <a:pt x="177" y="297"/>
                  </a:lnTo>
                  <a:lnTo>
                    <a:pt x="171" y="310"/>
                  </a:lnTo>
                  <a:lnTo>
                    <a:pt x="163" y="320"/>
                  </a:lnTo>
                  <a:lnTo>
                    <a:pt x="152" y="328"/>
                  </a:lnTo>
                  <a:lnTo>
                    <a:pt x="155" y="313"/>
                  </a:lnTo>
                  <a:lnTo>
                    <a:pt x="154" y="298"/>
                  </a:lnTo>
                  <a:lnTo>
                    <a:pt x="149" y="284"/>
                  </a:lnTo>
                  <a:lnTo>
                    <a:pt x="141" y="269"/>
                  </a:lnTo>
                  <a:lnTo>
                    <a:pt x="130" y="257"/>
                  </a:lnTo>
                  <a:lnTo>
                    <a:pt x="118" y="245"/>
                  </a:lnTo>
                  <a:lnTo>
                    <a:pt x="101" y="235"/>
                  </a:lnTo>
                  <a:lnTo>
                    <a:pt x="83" y="228"/>
                  </a:lnTo>
                  <a:lnTo>
                    <a:pt x="59" y="216"/>
                  </a:lnTo>
                  <a:lnTo>
                    <a:pt x="38" y="198"/>
                  </a:lnTo>
                  <a:lnTo>
                    <a:pt x="20" y="178"/>
                  </a:lnTo>
                  <a:lnTo>
                    <a:pt x="6" y="153"/>
                  </a:lnTo>
                  <a:lnTo>
                    <a:pt x="0" y="125"/>
                  </a:lnTo>
                  <a:lnTo>
                    <a:pt x="0" y="97"/>
                  </a:lnTo>
                  <a:lnTo>
                    <a:pt x="2" y="82"/>
                  </a:lnTo>
                  <a:lnTo>
                    <a:pt x="6" y="67"/>
                  </a:lnTo>
                  <a:lnTo>
                    <a:pt x="13" y="54"/>
                  </a:lnTo>
                  <a:lnTo>
                    <a:pt x="23" y="41"/>
                  </a:lnTo>
                  <a:lnTo>
                    <a:pt x="41" y="22"/>
                  </a:lnTo>
                  <a:lnTo>
                    <a:pt x="61" y="10"/>
                  </a:lnTo>
                  <a:lnTo>
                    <a:pt x="81" y="1"/>
                  </a:lnTo>
                  <a:lnTo>
                    <a:pt x="101" y="0"/>
                  </a:lnTo>
                  <a:lnTo>
                    <a:pt x="121" y="1"/>
                  </a:lnTo>
                  <a:lnTo>
                    <a:pt x="141" y="5"/>
                  </a:lnTo>
                  <a:lnTo>
                    <a:pt x="160" y="16"/>
                  </a:lnTo>
                  <a:lnTo>
                    <a:pt x="180" y="27"/>
                  </a:lnTo>
                  <a:lnTo>
                    <a:pt x="163" y="45"/>
                  </a:lnTo>
                  <a:lnTo>
                    <a:pt x="147" y="57"/>
                  </a:lnTo>
                  <a:lnTo>
                    <a:pt x="147" y="55"/>
                  </a:lnTo>
                  <a:lnTo>
                    <a:pt x="147" y="57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2" name="Freeform 20"/>
            <p:cNvSpPr>
              <a:spLocks/>
            </p:cNvSpPr>
            <p:nvPr/>
          </p:nvSpPr>
          <p:spPr bwMode="auto">
            <a:xfrm>
              <a:off x="4874" y="410"/>
              <a:ext cx="307" cy="191"/>
            </a:xfrm>
            <a:custGeom>
              <a:avLst/>
              <a:gdLst>
                <a:gd name="T0" fmla="*/ 261 w 307"/>
                <a:gd name="T1" fmla="*/ 51 h 191"/>
                <a:gd name="T2" fmla="*/ 270 w 307"/>
                <a:gd name="T3" fmla="*/ 82 h 191"/>
                <a:gd name="T4" fmla="*/ 263 w 307"/>
                <a:gd name="T5" fmla="*/ 109 h 191"/>
                <a:gd name="T6" fmla="*/ 248 w 307"/>
                <a:gd name="T7" fmla="*/ 129 h 191"/>
                <a:gd name="T8" fmla="*/ 223 w 307"/>
                <a:gd name="T9" fmla="*/ 144 h 191"/>
                <a:gd name="T10" fmla="*/ 198 w 307"/>
                <a:gd name="T11" fmla="*/ 147 h 191"/>
                <a:gd name="T12" fmla="*/ 177 w 307"/>
                <a:gd name="T13" fmla="*/ 139 h 191"/>
                <a:gd name="T14" fmla="*/ 158 w 307"/>
                <a:gd name="T15" fmla="*/ 116 h 191"/>
                <a:gd name="T16" fmla="*/ 155 w 307"/>
                <a:gd name="T17" fmla="*/ 86 h 191"/>
                <a:gd name="T18" fmla="*/ 162 w 307"/>
                <a:gd name="T19" fmla="*/ 70 h 191"/>
                <a:gd name="T20" fmla="*/ 179 w 307"/>
                <a:gd name="T21" fmla="*/ 61 h 191"/>
                <a:gd name="T22" fmla="*/ 188 w 307"/>
                <a:gd name="T23" fmla="*/ 51 h 191"/>
                <a:gd name="T24" fmla="*/ 177 w 307"/>
                <a:gd name="T25" fmla="*/ 33 h 191"/>
                <a:gd name="T26" fmla="*/ 161 w 307"/>
                <a:gd name="T27" fmla="*/ 25 h 191"/>
                <a:gd name="T28" fmla="*/ 144 w 307"/>
                <a:gd name="T29" fmla="*/ 28 h 191"/>
                <a:gd name="T30" fmla="*/ 133 w 307"/>
                <a:gd name="T31" fmla="*/ 25 h 191"/>
                <a:gd name="T32" fmla="*/ 122 w 307"/>
                <a:gd name="T33" fmla="*/ 10 h 191"/>
                <a:gd name="T34" fmla="*/ 107 w 307"/>
                <a:gd name="T35" fmla="*/ 7 h 191"/>
                <a:gd name="T36" fmla="*/ 92 w 307"/>
                <a:gd name="T37" fmla="*/ 14 h 191"/>
                <a:gd name="T38" fmla="*/ 79 w 307"/>
                <a:gd name="T39" fmla="*/ 13 h 191"/>
                <a:gd name="T40" fmla="*/ 54 w 307"/>
                <a:gd name="T41" fmla="*/ 0 h 191"/>
                <a:gd name="T42" fmla="*/ 28 w 307"/>
                <a:gd name="T43" fmla="*/ 1 h 191"/>
                <a:gd name="T44" fmla="*/ 6 w 307"/>
                <a:gd name="T45" fmla="*/ 16 h 191"/>
                <a:gd name="T46" fmla="*/ 14 w 307"/>
                <a:gd name="T47" fmla="*/ 25 h 191"/>
                <a:gd name="T48" fmla="*/ 40 w 307"/>
                <a:gd name="T49" fmla="*/ 31 h 191"/>
                <a:gd name="T50" fmla="*/ 65 w 307"/>
                <a:gd name="T51" fmla="*/ 50 h 191"/>
                <a:gd name="T52" fmla="*/ 84 w 307"/>
                <a:gd name="T53" fmla="*/ 81 h 191"/>
                <a:gd name="T54" fmla="*/ 102 w 307"/>
                <a:gd name="T55" fmla="*/ 126 h 191"/>
                <a:gd name="T56" fmla="*/ 139 w 307"/>
                <a:gd name="T57" fmla="*/ 169 h 191"/>
                <a:gd name="T58" fmla="*/ 188 w 307"/>
                <a:gd name="T59" fmla="*/ 191 h 191"/>
                <a:gd name="T60" fmla="*/ 228 w 307"/>
                <a:gd name="T61" fmla="*/ 188 h 191"/>
                <a:gd name="T62" fmla="*/ 253 w 307"/>
                <a:gd name="T63" fmla="*/ 176 h 191"/>
                <a:gd name="T64" fmla="*/ 283 w 307"/>
                <a:gd name="T65" fmla="*/ 145 h 191"/>
                <a:gd name="T66" fmla="*/ 304 w 307"/>
                <a:gd name="T67" fmla="*/ 104 h 191"/>
                <a:gd name="T68" fmla="*/ 305 w 307"/>
                <a:gd name="T69" fmla="*/ 60 h 191"/>
                <a:gd name="T70" fmla="*/ 292 w 307"/>
                <a:gd name="T71" fmla="*/ 19 h 191"/>
                <a:gd name="T72" fmla="*/ 263 w 307"/>
                <a:gd name="T73" fmla="*/ 17 h 191"/>
                <a:gd name="T74" fmla="*/ 250 w 307"/>
                <a:gd name="T75" fmla="*/ 33 h 1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7"/>
                <a:gd name="T115" fmla="*/ 0 h 191"/>
                <a:gd name="T116" fmla="*/ 307 w 307"/>
                <a:gd name="T117" fmla="*/ 191 h 1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7" h="191">
                  <a:moveTo>
                    <a:pt x="252" y="33"/>
                  </a:moveTo>
                  <a:lnTo>
                    <a:pt x="261" y="51"/>
                  </a:lnTo>
                  <a:lnTo>
                    <a:pt x="267" y="67"/>
                  </a:lnTo>
                  <a:lnTo>
                    <a:pt x="270" y="82"/>
                  </a:lnTo>
                  <a:lnTo>
                    <a:pt x="268" y="97"/>
                  </a:lnTo>
                  <a:lnTo>
                    <a:pt x="263" y="109"/>
                  </a:lnTo>
                  <a:lnTo>
                    <a:pt x="256" y="120"/>
                  </a:lnTo>
                  <a:lnTo>
                    <a:pt x="248" y="129"/>
                  </a:lnTo>
                  <a:lnTo>
                    <a:pt x="238" y="136"/>
                  </a:lnTo>
                  <a:lnTo>
                    <a:pt x="223" y="144"/>
                  </a:lnTo>
                  <a:lnTo>
                    <a:pt x="210" y="147"/>
                  </a:lnTo>
                  <a:lnTo>
                    <a:pt x="198" y="147"/>
                  </a:lnTo>
                  <a:lnTo>
                    <a:pt x="187" y="145"/>
                  </a:lnTo>
                  <a:lnTo>
                    <a:pt x="177" y="139"/>
                  </a:lnTo>
                  <a:lnTo>
                    <a:pt x="169" y="134"/>
                  </a:lnTo>
                  <a:lnTo>
                    <a:pt x="158" y="116"/>
                  </a:lnTo>
                  <a:lnTo>
                    <a:pt x="154" y="97"/>
                  </a:lnTo>
                  <a:lnTo>
                    <a:pt x="155" y="86"/>
                  </a:lnTo>
                  <a:lnTo>
                    <a:pt x="158" y="78"/>
                  </a:lnTo>
                  <a:lnTo>
                    <a:pt x="162" y="70"/>
                  </a:lnTo>
                  <a:lnTo>
                    <a:pt x="169" y="66"/>
                  </a:lnTo>
                  <a:lnTo>
                    <a:pt x="179" y="61"/>
                  </a:lnTo>
                  <a:lnTo>
                    <a:pt x="190" y="61"/>
                  </a:lnTo>
                  <a:lnTo>
                    <a:pt x="188" y="51"/>
                  </a:lnTo>
                  <a:lnTo>
                    <a:pt x="184" y="41"/>
                  </a:lnTo>
                  <a:lnTo>
                    <a:pt x="177" y="33"/>
                  </a:lnTo>
                  <a:lnTo>
                    <a:pt x="171" y="28"/>
                  </a:lnTo>
                  <a:lnTo>
                    <a:pt x="161" y="25"/>
                  </a:lnTo>
                  <a:lnTo>
                    <a:pt x="153" y="25"/>
                  </a:lnTo>
                  <a:lnTo>
                    <a:pt x="144" y="28"/>
                  </a:lnTo>
                  <a:lnTo>
                    <a:pt x="136" y="35"/>
                  </a:lnTo>
                  <a:lnTo>
                    <a:pt x="133" y="25"/>
                  </a:lnTo>
                  <a:lnTo>
                    <a:pt x="129" y="16"/>
                  </a:lnTo>
                  <a:lnTo>
                    <a:pt x="122" y="10"/>
                  </a:lnTo>
                  <a:lnTo>
                    <a:pt x="116" y="7"/>
                  </a:lnTo>
                  <a:lnTo>
                    <a:pt x="107" y="7"/>
                  </a:lnTo>
                  <a:lnTo>
                    <a:pt x="99" y="8"/>
                  </a:lnTo>
                  <a:lnTo>
                    <a:pt x="92" y="14"/>
                  </a:lnTo>
                  <a:lnTo>
                    <a:pt x="87" y="23"/>
                  </a:lnTo>
                  <a:lnTo>
                    <a:pt x="79" y="13"/>
                  </a:lnTo>
                  <a:lnTo>
                    <a:pt x="68" y="4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1"/>
                  </a:lnTo>
                  <a:lnTo>
                    <a:pt x="15" y="7"/>
                  </a:lnTo>
                  <a:lnTo>
                    <a:pt x="6" y="16"/>
                  </a:lnTo>
                  <a:lnTo>
                    <a:pt x="0" y="28"/>
                  </a:lnTo>
                  <a:lnTo>
                    <a:pt x="14" y="25"/>
                  </a:lnTo>
                  <a:lnTo>
                    <a:pt x="28" y="26"/>
                  </a:lnTo>
                  <a:lnTo>
                    <a:pt x="40" y="31"/>
                  </a:lnTo>
                  <a:lnTo>
                    <a:pt x="54" y="39"/>
                  </a:lnTo>
                  <a:lnTo>
                    <a:pt x="65" y="50"/>
                  </a:lnTo>
                  <a:lnTo>
                    <a:pt x="76" y="64"/>
                  </a:lnTo>
                  <a:lnTo>
                    <a:pt x="84" y="81"/>
                  </a:lnTo>
                  <a:lnTo>
                    <a:pt x="91" y="100"/>
                  </a:lnTo>
                  <a:lnTo>
                    <a:pt x="102" y="126"/>
                  </a:lnTo>
                  <a:lnTo>
                    <a:pt x="118" y="150"/>
                  </a:lnTo>
                  <a:lnTo>
                    <a:pt x="139" y="169"/>
                  </a:lnTo>
                  <a:lnTo>
                    <a:pt x="162" y="184"/>
                  </a:lnTo>
                  <a:lnTo>
                    <a:pt x="188" y="191"/>
                  </a:lnTo>
                  <a:lnTo>
                    <a:pt x="215" y="191"/>
                  </a:lnTo>
                  <a:lnTo>
                    <a:pt x="228" y="188"/>
                  </a:lnTo>
                  <a:lnTo>
                    <a:pt x="241" y="184"/>
                  </a:lnTo>
                  <a:lnTo>
                    <a:pt x="253" y="176"/>
                  </a:lnTo>
                  <a:lnTo>
                    <a:pt x="265" y="166"/>
                  </a:lnTo>
                  <a:lnTo>
                    <a:pt x="283" y="145"/>
                  </a:lnTo>
                  <a:lnTo>
                    <a:pt x="296" y="125"/>
                  </a:lnTo>
                  <a:lnTo>
                    <a:pt x="304" y="104"/>
                  </a:lnTo>
                  <a:lnTo>
                    <a:pt x="307" y="82"/>
                  </a:lnTo>
                  <a:lnTo>
                    <a:pt x="305" y="60"/>
                  </a:lnTo>
                  <a:lnTo>
                    <a:pt x="300" y="39"/>
                  </a:lnTo>
                  <a:lnTo>
                    <a:pt x="292" y="19"/>
                  </a:lnTo>
                  <a:lnTo>
                    <a:pt x="279" y="0"/>
                  </a:lnTo>
                  <a:lnTo>
                    <a:pt x="263" y="17"/>
                  </a:lnTo>
                  <a:lnTo>
                    <a:pt x="252" y="33"/>
                  </a:lnTo>
                  <a:lnTo>
                    <a:pt x="250" y="33"/>
                  </a:lnTo>
                  <a:lnTo>
                    <a:pt x="252" y="33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3" name="Freeform 21"/>
            <p:cNvSpPr>
              <a:spLocks/>
            </p:cNvSpPr>
            <p:nvPr/>
          </p:nvSpPr>
          <p:spPr bwMode="auto">
            <a:xfrm>
              <a:off x="357" y="650"/>
              <a:ext cx="178" cy="328"/>
            </a:xfrm>
            <a:custGeom>
              <a:avLst/>
              <a:gdLst>
                <a:gd name="T0" fmla="*/ 48 w 178"/>
                <a:gd name="T1" fmla="*/ 45 h 328"/>
                <a:gd name="T2" fmla="*/ 78 w 178"/>
                <a:gd name="T3" fmla="*/ 38 h 328"/>
                <a:gd name="T4" fmla="*/ 103 w 178"/>
                <a:gd name="T5" fmla="*/ 44 h 328"/>
                <a:gd name="T6" fmla="*/ 122 w 178"/>
                <a:gd name="T7" fmla="*/ 61 h 328"/>
                <a:gd name="T8" fmla="*/ 136 w 178"/>
                <a:gd name="T9" fmla="*/ 88 h 328"/>
                <a:gd name="T10" fmla="*/ 139 w 178"/>
                <a:gd name="T11" fmla="*/ 116 h 328"/>
                <a:gd name="T12" fmla="*/ 132 w 178"/>
                <a:gd name="T13" fmla="*/ 136 h 328"/>
                <a:gd name="T14" fmla="*/ 108 w 178"/>
                <a:gd name="T15" fmla="*/ 157 h 328"/>
                <a:gd name="T16" fmla="*/ 82 w 178"/>
                <a:gd name="T17" fmla="*/ 160 h 328"/>
                <a:gd name="T18" fmla="*/ 67 w 178"/>
                <a:gd name="T19" fmla="*/ 153 h 328"/>
                <a:gd name="T20" fmla="*/ 59 w 178"/>
                <a:gd name="T21" fmla="*/ 135 h 328"/>
                <a:gd name="T22" fmla="*/ 48 w 178"/>
                <a:gd name="T23" fmla="*/ 125 h 328"/>
                <a:gd name="T24" fmla="*/ 31 w 178"/>
                <a:gd name="T25" fmla="*/ 136 h 328"/>
                <a:gd name="T26" fmla="*/ 23 w 178"/>
                <a:gd name="T27" fmla="*/ 154 h 328"/>
                <a:gd name="T28" fmla="*/ 26 w 178"/>
                <a:gd name="T29" fmla="*/ 172 h 328"/>
                <a:gd name="T30" fmla="*/ 23 w 178"/>
                <a:gd name="T31" fmla="*/ 182 h 328"/>
                <a:gd name="T32" fmla="*/ 9 w 178"/>
                <a:gd name="T33" fmla="*/ 194 h 328"/>
                <a:gd name="T34" fmla="*/ 7 w 178"/>
                <a:gd name="T35" fmla="*/ 211 h 328"/>
                <a:gd name="T36" fmla="*/ 13 w 178"/>
                <a:gd name="T37" fmla="*/ 228 h 328"/>
                <a:gd name="T38" fmla="*/ 12 w 178"/>
                <a:gd name="T39" fmla="*/ 242 h 328"/>
                <a:gd name="T40" fmla="*/ 0 w 178"/>
                <a:gd name="T41" fmla="*/ 267 h 328"/>
                <a:gd name="T42" fmla="*/ 1 w 178"/>
                <a:gd name="T43" fmla="*/ 297 h 328"/>
                <a:gd name="T44" fmla="*/ 15 w 178"/>
                <a:gd name="T45" fmla="*/ 320 h 328"/>
                <a:gd name="T46" fmla="*/ 23 w 178"/>
                <a:gd name="T47" fmla="*/ 313 h 328"/>
                <a:gd name="T48" fmla="*/ 29 w 178"/>
                <a:gd name="T49" fmla="*/ 284 h 328"/>
                <a:gd name="T50" fmla="*/ 48 w 178"/>
                <a:gd name="T51" fmla="*/ 257 h 328"/>
                <a:gd name="T52" fmla="*/ 77 w 178"/>
                <a:gd name="T53" fmla="*/ 235 h 328"/>
                <a:gd name="T54" fmla="*/ 119 w 178"/>
                <a:gd name="T55" fmla="*/ 216 h 328"/>
                <a:gd name="T56" fmla="*/ 158 w 178"/>
                <a:gd name="T57" fmla="*/ 178 h 328"/>
                <a:gd name="T58" fmla="*/ 178 w 178"/>
                <a:gd name="T59" fmla="*/ 125 h 328"/>
                <a:gd name="T60" fmla="*/ 176 w 178"/>
                <a:gd name="T61" fmla="*/ 82 h 328"/>
                <a:gd name="T62" fmla="*/ 165 w 178"/>
                <a:gd name="T63" fmla="*/ 54 h 328"/>
                <a:gd name="T64" fmla="*/ 137 w 178"/>
                <a:gd name="T65" fmla="*/ 22 h 328"/>
                <a:gd name="T66" fmla="*/ 99 w 178"/>
                <a:gd name="T67" fmla="*/ 1 h 328"/>
                <a:gd name="T68" fmla="*/ 57 w 178"/>
                <a:gd name="T69" fmla="*/ 1 h 328"/>
                <a:gd name="T70" fmla="*/ 19 w 178"/>
                <a:gd name="T71" fmla="*/ 16 h 328"/>
                <a:gd name="T72" fmla="*/ 16 w 178"/>
                <a:gd name="T73" fmla="*/ 45 h 328"/>
                <a:gd name="T74" fmla="*/ 31 w 178"/>
                <a:gd name="T75" fmla="*/ 55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"/>
                <a:gd name="T115" fmla="*/ 0 h 328"/>
                <a:gd name="T116" fmla="*/ 178 w 178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" h="328">
                  <a:moveTo>
                    <a:pt x="31" y="57"/>
                  </a:moveTo>
                  <a:lnTo>
                    <a:pt x="48" y="45"/>
                  </a:lnTo>
                  <a:lnTo>
                    <a:pt x="64" y="39"/>
                  </a:lnTo>
                  <a:lnTo>
                    <a:pt x="78" y="38"/>
                  </a:lnTo>
                  <a:lnTo>
                    <a:pt x="92" y="39"/>
                  </a:lnTo>
                  <a:lnTo>
                    <a:pt x="103" y="44"/>
                  </a:lnTo>
                  <a:lnTo>
                    <a:pt x="114" y="51"/>
                  </a:lnTo>
                  <a:lnTo>
                    <a:pt x="122" y="61"/>
                  </a:lnTo>
                  <a:lnTo>
                    <a:pt x="129" y="73"/>
                  </a:lnTo>
                  <a:lnTo>
                    <a:pt x="136" y="88"/>
                  </a:lnTo>
                  <a:lnTo>
                    <a:pt x="139" y="103"/>
                  </a:lnTo>
                  <a:lnTo>
                    <a:pt x="139" y="116"/>
                  </a:lnTo>
                  <a:lnTo>
                    <a:pt x="136" y="128"/>
                  </a:lnTo>
                  <a:lnTo>
                    <a:pt x="132" y="136"/>
                  </a:lnTo>
                  <a:lnTo>
                    <a:pt x="125" y="145"/>
                  </a:lnTo>
                  <a:lnTo>
                    <a:pt x="108" y="157"/>
                  </a:lnTo>
                  <a:lnTo>
                    <a:pt x="90" y="161"/>
                  </a:lnTo>
                  <a:lnTo>
                    <a:pt x="82" y="160"/>
                  </a:lnTo>
                  <a:lnTo>
                    <a:pt x="74" y="157"/>
                  </a:lnTo>
                  <a:lnTo>
                    <a:pt x="67" y="153"/>
                  </a:lnTo>
                  <a:lnTo>
                    <a:pt x="63" y="145"/>
                  </a:lnTo>
                  <a:lnTo>
                    <a:pt x="59" y="135"/>
                  </a:lnTo>
                  <a:lnTo>
                    <a:pt x="59" y="123"/>
                  </a:lnTo>
                  <a:lnTo>
                    <a:pt x="48" y="125"/>
                  </a:lnTo>
                  <a:lnTo>
                    <a:pt x="40" y="129"/>
                  </a:lnTo>
                  <a:lnTo>
                    <a:pt x="31" y="136"/>
                  </a:lnTo>
                  <a:lnTo>
                    <a:pt x="26" y="144"/>
                  </a:lnTo>
                  <a:lnTo>
                    <a:pt x="23" y="154"/>
                  </a:lnTo>
                  <a:lnTo>
                    <a:pt x="23" y="163"/>
                  </a:lnTo>
                  <a:lnTo>
                    <a:pt x="26" y="172"/>
                  </a:lnTo>
                  <a:lnTo>
                    <a:pt x="33" y="181"/>
                  </a:lnTo>
                  <a:lnTo>
                    <a:pt x="23" y="182"/>
                  </a:lnTo>
                  <a:lnTo>
                    <a:pt x="15" y="188"/>
                  </a:lnTo>
                  <a:lnTo>
                    <a:pt x="9" y="194"/>
                  </a:lnTo>
                  <a:lnTo>
                    <a:pt x="7" y="203"/>
                  </a:lnTo>
                  <a:lnTo>
                    <a:pt x="7" y="211"/>
                  </a:lnTo>
                  <a:lnTo>
                    <a:pt x="8" y="220"/>
                  </a:lnTo>
                  <a:lnTo>
                    <a:pt x="13" y="228"/>
                  </a:lnTo>
                  <a:lnTo>
                    <a:pt x="22" y="234"/>
                  </a:lnTo>
                  <a:lnTo>
                    <a:pt x="12" y="242"/>
                  </a:lnTo>
                  <a:lnTo>
                    <a:pt x="4" y="254"/>
                  </a:lnTo>
                  <a:lnTo>
                    <a:pt x="0" y="267"/>
                  </a:lnTo>
                  <a:lnTo>
                    <a:pt x="0" y="284"/>
                  </a:lnTo>
                  <a:lnTo>
                    <a:pt x="1" y="297"/>
                  </a:lnTo>
                  <a:lnTo>
                    <a:pt x="7" y="310"/>
                  </a:lnTo>
                  <a:lnTo>
                    <a:pt x="15" y="320"/>
                  </a:lnTo>
                  <a:lnTo>
                    <a:pt x="26" y="328"/>
                  </a:lnTo>
                  <a:lnTo>
                    <a:pt x="23" y="313"/>
                  </a:lnTo>
                  <a:lnTo>
                    <a:pt x="24" y="298"/>
                  </a:lnTo>
                  <a:lnTo>
                    <a:pt x="29" y="284"/>
                  </a:lnTo>
                  <a:lnTo>
                    <a:pt x="37" y="269"/>
                  </a:lnTo>
                  <a:lnTo>
                    <a:pt x="48" y="257"/>
                  </a:lnTo>
                  <a:lnTo>
                    <a:pt x="60" y="245"/>
                  </a:lnTo>
                  <a:lnTo>
                    <a:pt x="77" y="235"/>
                  </a:lnTo>
                  <a:lnTo>
                    <a:pt x="95" y="228"/>
                  </a:lnTo>
                  <a:lnTo>
                    <a:pt x="119" y="216"/>
                  </a:lnTo>
                  <a:lnTo>
                    <a:pt x="140" y="198"/>
                  </a:lnTo>
                  <a:lnTo>
                    <a:pt x="158" y="178"/>
                  </a:lnTo>
                  <a:lnTo>
                    <a:pt x="172" y="153"/>
                  </a:lnTo>
                  <a:lnTo>
                    <a:pt x="178" y="125"/>
                  </a:lnTo>
                  <a:lnTo>
                    <a:pt x="178" y="97"/>
                  </a:lnTo>
                  <a:lnTo>
                    <a:pt x="176" y="82"/>
                  </a:lnTo>
                  <a:lnTo>
                    <a:pt x="172" y="67"/>
                  </a:lnTo>
                  <a:lnTo>
                    <a:pt x="165" y="54"/>
                  </a:lnTo>
                  <a:lnTo>
                    <a:pt x="155" y="41"/>
                  </a:lnTo>
                  <a:lnTo>
                    <a:pt x="137" y="22"/>
                  </a:lnTo>
                  <a:lnTo>
                    <a:pt x="118" y="10"/>
                  </a:lnTo>
                  <a:lnTo>
                    <a:pt x="99" y="1"/>
                  </a:lnTo>
                  <a:lnTo>
                    <a:pt x="78" y="0"/>
                  </a:lnTo>
                  <a:lnTo>
                    <a:pt x="57" y="1"/>
                  </a:lnTo>
                  <a:lnTo>
                    <a:pt x="38" y="5"/>
                  </a:lnTo>
                  <a:lnTo>
                    <a:pt x="19" y="16"/>
                  </a:lnTo>
                  <a:lnTo>
                    <a:pt x="0" y="27"/>
                  </a:lnTo>
                  <a:lnTo>
                    <a:pt x="16" y="45"/>
                  </a:lnTo>
                  <a:lnTo>
                    <a:pt x="31" y="57"/>
                  </a:lnTo>
                  <a:lnTo>
                    <a:pt x="31" y="55"/>
                  </a:lnTo>
                  <a:lnTo>
                    <a:pt x="31" y="57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4" name="Freeform 22"/>
            <p:cNvSpPr>
              <a:spLocks/>
            </p:cNvSpPr>
            <p:nvPr/>
          </p:nvSpPr>
          <p:spPr bwMode="auto">
            <a:xfrm>
              <a:off x="581" y="410"/>
              <a:ext cx="306" cy="191"/>
            </a:xfrm>
            <a:custGeom>
              <a:avLst/>
              <a:gdLst>
                <a:gd name="T0" fmla="*/ 44 w 306"/>
                <a:gd name="T1" fmla="*/ 51 h 191"/>
                <a:gd name="T2" fmla="*/ 37 w 306"/>
                <a:gd name="T3" fmla="*/ 82 h 191"/>
                <a:gd name="T4" fmla="*/ 42 w 306"/>
                <a:gd name="T5" fmla="*/ 109 h 191"/>
                <a:gd name="T6" fmla="*/ 59 w 306"/>
                <a:gd name="T7" fmla="*/ 129 h 191"/>
                <a:gd name="T8" fmla="*/ 84 w 306"/>
                <a:gd name="T9" fmla="*/ 144 h 191"/>
                <a:gd name="T10" fmla="*/ 108 w 306"/>
                <a:gd name="T11" fmla="*/ 147 h 191"/>
                <a:gd name="T12" fmla="*/ 129 w 306"/>
                <a:gd name="T13" fmla="*/ 139 h 191"/>
                <a:gd name="T14" fmla="*/ 147 w 306"/>
                <a:gd name="T15" fmla="*/ 116 h 191"/>
                <a:gd name="T16" fmla="*/ 150 w 306"/>
                <a:gd name="T17" fmla="*/ 86 h 191"/>
                <a:gd name="T18" fmla="*/ 143 w 306"/>
                <a:gd name="T19" fmla="*/ 70 h 191"/>
                <a:gd name="T20" fmla="*/ 126 w 306"/>
                <a:gd name="T21" fmla="*/ 61 h 191"/>
                <a:gd name="T22" fmla="*/ 117 w 306"/>
                <a:gd name="T23" fmla="*/ 51 h 191"/>
                <a:gd name="T24" fmla="*/ 128 w 306"/>
                <a:gd name="T25" fmla="*/ 33 h 191"/>
                <a:gd name="T26" fmla="*/ 144 w 306"/>
                <a:gd name="T27" fmla="*/ 25 h 191"/>
                <a:gd name="T28" fmla="*/ 161 w 306"/>
                <a:gd name="T29" fmla="*/ 28 h 191"/>
                <a:gd name="T30" fmla="*/ 172 w 306"/>
                <a:gd name="T31" fmla="*/ 25 h 191"/>
                <a:gd name="T32" fmla="*/ 183 w 306"/>
                <a:gd name="T33" fmla="*/ 10 h 191"/>
                <a:gd name="T34" fmla="*/ 199 w 306"/>
                <a:gd name="T35" fmla="*/ 7 h 191"/>
                <a:gd name="T36" fmla="*/ 214 w 306"/>
                <a:gd name="T37" fmla="*/ 14 h 191"/>
                <a:gd name="T38" fmla="*/ 228 w 306"/>
                <a:gd name="T39" fmla="*/ 13 h 191"/>
                <a:gd name="T40" fmla="*/ 251 w 306"/>
                <a:gd name="T41" fmla="*/ 0 h 191"/>
                <a:gd name="T42" fmla="*/ 279 w 306"/>
                <a:gd name="T43" fmla="*/ 1 h 191"/>
                <a:gd name="T44" fmla="*/ 299 w 306"/>
                <a:gd name="T45" fmla="*/ 16 h 191"/>
                <a:gd name="T46" fmla="*/ 292 w 306"/>
                <a:gd name="T47" fmla="*/ 25 h 191"/>
                <a:gd name="T48" fmla="*/ 266 w 306"/>
                <a:gd name="T49" fmla="*/ 31 h 191"/>
                <a:gd name="T50" fmla="*/ 242 w 306"/>
                <a:gd name="T51" fmla="*/ 50 h 191"/>
                <a:gd name="T52" fmla="*/ 221 w 306"/>
                <a:gd name="T53" fmla="*/ 81 h 191"/>
                <a:gd name="T54" fmla="*/ 203 w 306"/>
                <a:gd name="T55" fmla="*/ 126 h 191"/>
                <a:gd name="T56" fmla="*/ 166 w 306"/>
                <a:gd name="T57" fmla="*/ 169 h 191"/>
                <a:gd name="T58" fmla="*/ 117 w 306"/>
                <a:gd name="T59" fmla="*/ 191 h 191"/>
                <a:gd name="T60" fmla="*/ 78 w 306"/>
                <a:gd name="T61" fmla="*/ 188 h 191"/>
                <a:gd name="T62" fmla="*/ 52 w 306"/>
                <a:gd name="T63" fmla="*/ 176 h 191"/>
                <a:gd name="T64" fmla="*/ 22 w 306"/>
                <a:gd name="T65" fmla="*/ 145 h 191"/>
                <a:gd name="T66" fmla="*/ 2 w 306"/>
                <a:gd name="T67" fmla="*/ 104 h 191"/>
                <a:gd name="T68" fmla="*/ 1 w 306"/>
                <a:gd name="T69" fmla="*/ 60 h 191"/>
                <a:gd name="T70" fmla="*/ 15 w 306"/>
                <a:gd name="T71" fmla="*/ 19 h 191"/>
                <a:gd name="T72" fmla="*/ 44 w 306"/>
                <a:gd name="T73" fmla="*/ 17 h 191"/>
                <a:gd name="T74" fmla="*/ 53 w 306"/>
                <a:gd name="T75" fmla="*/ 33 h 1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6"/>
                <a:gd name="T115" fmla="*/ 0 h 191"/>
                <a:gd name="T116" fmla="*/ 306 w 306"/>
                <a:gd name="T117" fmla="*/ 191 h 1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6" h="191">
                  <a:moveTo>
                    <a:pt x="55" y="33"/>
                  </a:moveTo>
                  <a:lnTo>
                    <a:pt x="44" y="51"/>
                  </a:lnTo>
                  <a:lnTo>
                    <a:pt x="38" y="67"/>
                  </a:lnTo>
                  <a:lnTo>
                    <a:pt x="37" y="82"/>
                  </a:lnTo>
                  <a:lnTo>
                    <a:pt x="38" y="97"/>
                  </a:lnTo>
                  <a:lnTo>
                    <a:pt x="42" y="109"/>
                  </a:lnTo>
                  <a:lnTo>
                    <a:pt x="49" y="120"/>
                  </a:lnTo>
                  <a:lnTo>
                    <a:pt x="59" y="129"/>
                  </a:lnTo>
                  <a:lnTo>
                    <a:pt x="70" y="136"/>
                  </a:lnTo>
                  <a:lnTo>
                    <a:pt x="84" y="144"/>
                  </a:lnTo>
                  <a:lnTo>
                    <a:pt x="97" y="147"/>
                  </a:lnTo>
                  <a:lnTo>
                    <a:pt x="108" y="147"/>
                  </a:lnTo>
                  <a:lnTo>
                    <a:pt x="119" y="145"/>
                  </a:lnTo>
                  <a:lnTo>
                    <a:pt x="129" y="139"/>
                  </a:lnTo>
                  <a:lnTo>
                    <a:pt x="136" y="134"/>
                  </a:lnTo>
                  <a:lnTo>
                    <a:pt x="147" y="116"/>
                  </a:lnTo>
                  <a:lnTo>
                    <a:pt x="151" y="97"/>
                  </a:lnTo>
                  <a:lnTo>
                    <a:pt x="150" y="86"/>
                  </a:lnTo>
                  <a:lnTo>
                    <a:pt x="147" y="78"/>
                  </a:lnTo>
                  <a:lnTo>
                    <a:pt x="143" y="70"/>
                  </a:lnTo>
                  <a:lnTo>
                    <a:pt x="136" y="66"/>
                  </a:lnTo>
                  <a:lnTo>
                    <a:pt x="126" y="61"/>
                  </a:lnTo>
                  <a:lnTo>
                    <a:pt x="115" y="61"/>
                  </a:lnTo>
                  <a:lnTo>
                    <a:pt x="117" y="51"/>
                  </a:lnTo>
                  <a:lnTo>
                    <a:pt x="121" y="41"/>
                  </a:lnTo>
                  <a:lnTo>
                    <a:pt x="128" y="33"/>
                  </a:lnTo>
                  <a:lnTo>
                    <a:pt x="134" y="28"/>
                  </a:lnTo>
                  <a:lnTo>
                    <a:pt x="144" y="25"/>
                  </a:lnTo>
                  <a:lnTo>
                    <a:pt x="152" y="25"/>
                  </a:lnTo>
                  <a:lnTo>
                    <a:pt x="161" y="28"/>
                  </a:lnTo>
                  <a:lnTo>
                    <a:pt x="169" y="35"/>
                  </a:lnTo>
                  <a:lnTo>
                    <a:pt x="172" y="25"/>
                  </a:lnTo>
                  <a:lnTo>
                    <a:pt x="176" y="16"/>
                  </a:lnTo>
                  <a:lnTo>
                    <a:pt x="183" y="10"/>
                  </a:lnTo>
                  <a:lnTo>
                    <a:pt x="191" y="7"/>
                  </a:lnTo>
                  <a:lnTo>
                    <a:pt x="199" y="7"/>
                  </a:lnTo>
                  <a:lnTo>
                    <a:pt x="207" y="8"/>
                  </a:lnTo>
                  <a:lnTo>
                    <a:pt x="214" y="14"/>
                  </a:lnTo>
                  <a:lnTo>
                    <a:pt x="220" y="23"/>
                  </a:lnTo>
                  <a:lnTo>
                    <a:pt x="228" y="13"/>
                  </a:lnTo>
                  <a:lnTo>
                    <a:pt x="239" y="4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79" y="1"/>
                  </a:lnTo>
                  <a:lnTo>
                    <a:pt x="290" y="7"/>
                  </a:lnTo>
                  <a:lnTo>
                    <a:pt x="299" y="16"/>
                  </a:lnTo>
                  <a:lnTo>
                    <a:pt x="306" y="28"/>
                  </a:lnTo>
                  <a:lnTo>
                    <a:pt x="292" y="25"/>
                  </a:lnTo>
                  <a:lnTo>
                    <a:pt x="279" y="26"/>
                  </a:lnTo>
                  <a:lnTo>
                    <a:pt x="266" y="31"/>
                  </a:lnTo>
                  <a:lnTo>
                    <a:pt x="253" y="39"/>
                  </a:lnTo>
                  <a:lnTo>
                    <a:pt x="242" y="50"/>
                  </a:lnTo>
                  <a:lnTo>
                    <a:pt x="231" y="64"/>
                  </a:lnTo>
                  <a:lnTo>
                    <a:pt x="221" y="81"/>
                  </a:lnTo>
                  <a:lnTo>
                    <a:pt x="214" y="100"/>
                  </a:lnTo>
                  <a:lnTo>
                    <a:pt x="203" y="126"/>
                  </a:lnTo>
                  <a:lnTo>
                    <a:pt x="187" y="150"/>
                  </a:lnTo>
                  <a:lnTo>
                    <a:pt x="166" y="169"/>
                  </a:lnTo>
                  <a:lnTo>
                    <a:pt x="143" y="184"/>
                  </a:lnTo>
                  <a:lnTo>
                    <a:pt x="117" y="191"/>
                  </a:lnTo>
                  <a:lnTo>
                    <a:pt x="90" y="191"/>
                  </a:lnTo>
                  <a:lnTo>
                    <a:pt x="78" y="188"/>
                  </a:lnTo>
                  <a:lnTo>
                    <a:pt x="64" y="184"/>
                  </a:lnTo>
                  <a:lnTo>
                    <a:pt x="52" y="176"/>
                  </a:lnTo>
                  <a:lnTo>
                    <a:pt x="40" y="166"/>
                  </a:lnTo>
                  <a:lnTo>
                    <a:pt x="22" y="145"/>
                  </a:lnTo>
                  <a:lnTo>
                    <a:pt x="9" y="125"/>
                  </a:lnTo>
                  <a:lnTo>
                    <a:pt x="2" y="104"/>
                  </a:lnTo>
                  <a:lnTo>
                    <a:pt x="0" y="82"/>
                  </a:lnTo>
                  <a:lnTo>
                    <a:pt x="1" y="60"/>
                  </a:lnTo>
                  <a:lnTo>
                    <a:pt x="7" y="39"/>
                  </a:lnTo>
                  <a:lnTo>
                    <a:pt x="15" y="19"/>
                  </a:lnTo>
                  <a:lnTo>
                    <a:pt x="27" y="0"/>
                  </a:lnTo>
                  <a:lnTo>
                    <a:pt x="44" y="17"/>
                  </a:lnTo>
                  <a:lnTo>
                    <a:pt x="55" y="33"/>
                  </a:lnTo>
                  <a:lnTo>
                    <a:pt x="53" y="33"/>
                  </a:lnTo>
                  <a:lnTo>
                    <a:pt x="55" y="33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5" name="Freeform 23"/>
            <p:cNvSpPr>
              <a:spLocks/>
            </p:cNvSpPr>
            <p:nvPr/>
          </p:nvSpPr>
          <p:spPr bwMode="auto">
            <a:xfrm>
              <a:off x="5225" y="3392"/>
              <a:ext cx="180" cy="328"/>
            </a:xfrm>
            <a:custGeom>
              <a:avLst/>
              <a:gdLst>
                <a:gd name="T0" fmla="*/ 130 w 180"/>
                <a:gd name="T1" fmla="*/ 281 h 328"/>
                <a:gd name="T2" fmla="*/ 101 w 180"/>
                <a:gd name="T3" fmla="*/ 290 h 328"/>
                <a:gd name="T4" fmla="*/ 77 w 180"/>
                <a:gd name="T5" fmla="*/ 282 h 328"/>
                <a:gd name="T6" fmla="*/ 57 w 180"/>
                <a:gd name="T7" fmla="*/ 265 h 328"/>
                <a:gd name="T8" fmla="*/ 44 w 180"/>
                <a:gd name="T9" fmla="*/ 238 h 328"/>
                <a:gd name="T10" fmla="*/ 41 w 180"/>
                <a:gd name="T11" fmla="*/ 212 h 328"/>
                <a:gd name="T12" fmla="*/ 48 w 180"/>
                <a:gd name="T13" fmla="*/ 190 h 328"/>
                <a:gd name="T14" fmla="*/ 70 w 180"/>
                <a:gd name="T15" fmla="*/ 170 h 328"/>
                <a:gd name="T16" fmla="*/ 96 w 180"/>
                <a:gd name="T17" fmla="*/ 166 h 328"/>
                <a:gd name="T18" fmla="*/ 111 w 180"/>
                <a:gd name="T19" fmla="*/ 175 h 328"/>
                <a:gd name="T20" fmla="*/ 119 w 180"/>
                <a:gd name="T21" fmla="*/ 193 h 328"/>
                <a:gd name="T22" fmla="*/ 130 w 180"/>
                <a:gd name="T23" fmla="*/ 203 h 328"/>
                <a:gd name="T24" fmla="*/ 147 w 180"/>
                <a:gd name="T25" fmla="*/ 191 h 328"/>
                <a:gd name="T26" fmla="*/ 155 w 180"/>
                <a:gd name="T27" fmla="*/ 173 h 328"/>
                <a:gd name="T28" fmla="*/ 152 w 180"/>
                <a:gd name="T29" fmla="*/ 154 h 328"/>
                <a:gd name="T30" fmla="*/ 155 w 180"/>
                <a:gd name="T31" fmla="*/ 144 h 328"/>
                <a:gd name="T32" fmla="*/ 169 w 180"/>
                <a:gd name="T33" fmla="*/ 132 h 328"/>
                <a:gd name="T34" fmla="*/ 173 w 180"/>
                <a:gd name="T35" fmla="*/ 115 h 328"/>
                <a:gd name="T36" fmla="*/ 165 w 180"/>
                <a:gd name="T37" fmla="*/ 100 h 328"/>
                <a:gd name="T38" fmla="*/ 167 w 180"/>
                <a:gd name="T39" fmla="*/ 85 h 328"/>
                <a:gd name="T40" fmla="*/ 178 w 180"/>
                <a:gd name="T41" fmla="*/ 60 h 328"/>
                <a:gd name="T42" fmla="*/ 177 w 180"/>
                <a:gd name="T43" fmla="*/ 31 h 328"/>
                <a:gd name="T44" fmla="*/ 163 w 180"/>
                <a:gd name="T45" fmla="*/ 7 h 328"/>
                <a:gd name="T46" fmla="*/ 155 w 180"/>
                <a:gd name="T47" fmla="*/ 14 h 328"/>
                <a:gd name="T48" fmla="*/ 149 w 180"/>
                <a:gd name="T49" fmla="*/ 44 h 328"/>
                <a:gd name="T50" fmla="*/ 130 w 180"/>
                <a:gd name="T51" fmla="*/ 70 h 328"/>
                <a:gd name="T52" fmla="*/ 101 w 180"/>
                <a:gd name="T53" fmla="*/ 91 h 328"/>
                <a:gd name="T54" fmla="*/ 59 w 180"/>
                <a:gd name="T55" fmla="*/ 110 h 328"/>
                <a:gd name="T56" fmla="*/ 20 w 180"/>
                <a:gd name="T57" fmla="*/ 148 h 328"/>
                <a:gd name="T58" fmla="*/ 0 w 180"/>
                <a:gd name="T59" fmla="*/ 201 h 328"/>
                <a:gd name="T60" fmla="*/ 2 w 180"/>
                <a:gd name="T61" fmla="*/ 244 h 328"/>
                <a:gd name="T62" fmla="*/ 13 w 180"/>
                <a:gd name="T63" fmla="*/ 272 h 328"/>
                <a:gd name="T64" fmla="*/ 41 w 180"/>
                <a:gd name="T65" fmla="*/ 304 h 328"/>
                <a:gd name="T66" fmla="*/ 81 w 180"/>
                <a:gd name="T67" fmla="*/ 325 h 328"/>
                <a:gd name="T68" fmla="*/ 121 w 180"/>
                <a:gd name="T69" fmla="*/ 326 h 328"/>
                <a:gd name="T70" fmla="*/ 160 w 180"/>
                <a:gd name="T71" fmla="*/ 312 h 328"/>
                <a:gd name="T72" fmla="*/ 163 w 180"/>
                <a:gd name="T73" fmla="*/ 282 h 328"/>
                <a:gd name="T74" fmla="*/ 147 w 180"/>
                <a:gd name="T75" fmla="*/ 269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328"/>
                <a:gd name="T116" fmla="*/ 180 w 180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328">
                  <a:moveTo>
                    <a:pt x="147" y="271"/>
                  </a:moveTo>
                  <a:lnTo>
                    <a:pt x="130" y="281"/>
                  </a:lnTo>
                  <a:lnTo>
                    <a:pt x="115" y="287"/>
                  </a:lnTo>
                  <a:lnTo>
                    <a:pt x="101" y="290"/>
                  </a:lnTo>
                  <a:lnTo>
                    <a:pt x="88" y="287"/>
                  </a:lnTo>
                  <a:lnTo>
                    <a:pt x="77" y="282"/>
                  </a:lnTo>
                  <a:lnTo>
                    <a:pt x="66" y="275"/>
                  </a:lnTo>
                  <a:lnTo>
                    <a:pt x="57" y="265"/>
                  </a:lnTo>
                  <a:lnTo>
                    <a:pt x="50" y="254"/>
                  </a:lnTo>
                  <a:lnTo>
                    <a:pt x="44" y="238"/>
                  </a:lnTo>
                  <a:lnTo>
                    <a:pt x="41" y="225"/>
                  </a:lnTo>
                  <a:lnTo>
                    <a:pt x="41" y="212"/>
                  </a:lnTo>
                  <a:lnTo>
                    <a:pt x="42" y="200"/>
                  </a:lnTo>
                  <a:lnTo>
                    <a:pt x="48" y="190"/>
                  </a:lnTo>
                  <a:lnTo>
                    <a:pt x="53" y="181"/>
                  </a:lnTo>
                  <a:lnTo>
                    <a:pt x="70" y="170"/>
                  </a:lnTo>
                  <a:lnTo>
                    <a:pt x="88" y="166"/>
                  </a:lnTo>
                  <a:lnTo>
                    <a:pt x="96" y="166"/>
                  </a:lnTo>
                  <a:lnTo>
                    <a:pt x="104" y="169"/>
                  </a:lnTo>
                  <a:lnTo>
                    <a:pt x="111" y="175"/>
                  </a:lnTo>
                  <a:lnTo>
                    <a:pt x="115" y="182"/>
                  </a:lnTo>
                  <a:lnTo>
                    <a:pt x="119" y="193"/>
                  </a:lnTo>
                  <a:lnTo>
                    <a:pt x="119" y="204"/>
                  </a:lnTo>
                  <a:lnTo>
                    <a:pt x="130" y="203"/>
                  </a:lnTo>
                  <a:lnTo>
                    <a:pt x="140" y="198"/>
                  </a:lnTo>
                  <a:lnTo>
                    <a:pt x="147" y="191"/>
                  </a:lnTo>
                  <a:lnTo>
                    <a:pt x="152" y="182"/>
                  </a:lnTo>
                  <a:lnTo>
                    <a:pt x="155" y="173"/>
                  </a:lnTo>
                  <a:lnTo>
                    <a:pt x="155" y="163"/>
                  </a:lnTo>
                  <a:lnTo>
                    <a:pt x="152" y="154"/>
                  </a:lnTo>
                  <a:lnTo>
                    <a:pt x="145" y="145"/>
                  </a:lnTo>
                  <a:lnTo>
                    <a:pt x="155" y="144"/>
                  </a:lnTo>
                  <a:lnTo>
                    <a:pt x="163" y="138"/>
                  </a:lnTo>
                  <a:lnTo>
                    <a:pt x="169" y="132"/>
                  </a:lnTo>
                  <a:lnTo>
                    <a:pt x="171" y="123"/>
                  </a:lnTo>
                  <a:lnTo>
                    <a:pt x="173" y="115"/>
                  </a:lnTo>
                  <a:lnTo>
                    <a:pt x="170" y="107"/>
                  </a:lnTo>
                  <a:lnTo>
                    <a:pt x="165" y="100"/>
                  </a:lnTo>
                  <a:lnTo>
                    <a:pt x="156" y="94"/>
                  </a:lnTo>
                  <a:lnTo>
                    <a:pt x="167" y="85"/>
                  </a:lnTo>
                  <a:lnTo>
                    <a:pt x="174" y="73"/>
                  </a:lnTo>
                  <a:lnTo>
                    <a:pt x="178" y="60"/>
                  </a:lnTo>
                  <a:lnTo>
                    <a:pt x="180" y="45"/>
                  </a:lnTo>
                  <a:lnTo>
                    <a:pt x="177" y="31"/>
                  </a:lnTo>
                  <a:lnTo>
                    <a:pt x="171" y="17"/>
                  </a:lnTo>
                  <a:lnTo>
                    <a:pt x="163" y="7"/>
                  </a:lnTo>
                  <a:lnTo>
                    <a:pt x="152" y="0"/>
                  </a:lnTo>
                  <a:lnTo>
                    <a:pt x="155" y="14"/>
                  </a:lnTo>
                  <a:lnTo>
                    <a:pt x="154" y="29"/>
                  </a:lnTo>
                  <a:lnTo>
                    <a:pt x="149" y="44"/>
                  </a:lnTo>
                  <a:lnTo>
                    <a:pt x="141" y="57"/>
                  </a:lnTo>
                  <a:lnTo>
                    <a:pt x="130" y="70"/>
                  </a:lnTo>
                  <a:lnTo>
                    <a:pt x="118" y="82"/>
                  </a:lnTo>
                  <a:lnTo>
                    <a:pt x="101" y="91"/>
                  </a:lnTo>
                  <a:lnTo>
                    <a:pt x="83" y="98"/>
                  </a:lnTo>
                  <a:lnTo>
                    <a:pt x="59" y="110"/>
                  </a:lnTo>
                  <a:lnTo>
                    <a:pt x="38" y="128"/>
                  </a:lnTo>
                  <a:lnTo>
                    <a:pt x="20" y="148"/>
                  </a:lnTo>
                  <a:lnTo>
                    <a:pt x="6" y="175"/>
                  </a:lnTo>
                  <a:lnTo>
                    <a:pt x="0" y="201"/>
                  </a:lnTo>
                  <a:lnTo>
                    <a:pt x="0" y="229"/>
                  </a:lnTo>
                  <a:lnTo>
                    <a:pt x="2" y="244"/>
                  </a:lnTo>
                  <a:lnTo>
                    <a:pt x="6" y="259"/>
                  </a:lnTo>
                  <a:lnTo>
                    <a:pt x="13" y="272"/>
                  </a:lnTo>
                  <a:lnTo>
                    <a:pt x="23" y="285"/>
                  </a:lnTo>
                  <a:lnTo>
                    <a:pt x="41" y="304"/>
                  </a:lnTo>
                  <a:lnTo>
                    <a:pt x="61" y="318"/>
                  </a:lnTo>
                  <a:lnTo>
                    <a:pt x="81" y="325"/>
                  </a:lnTo>
                  <a:lnTo>
                    <a:pt x="101" y="328"/>
                  </a:lnTo>
                  <a:lnTo>
                    <a:pt x="121" y="326"/>
                  </a:lnTo>
                  <a:lnTo>
                    <a:pt x="141" y="321"/>
                  </a:lnTo>
                  <a:lnTo>
                    <a:pt x="160" y="312"/>
                  </a:lnTo>
                  <a:lnTo>
                    <a:pt x="180" y="299"/>
                  </a:lnTo>
                  <a:lnTo>
                    <a:pt x="163" y="282"/>
                  </a:lnTo>
                  <a:lnTo>
                    <a:pt x="147" y="271"/>
                  </a:lnTo>
                  <a:lnTo>
                    <a:pt x="147" y="269"/>
                  </a:lnTo>
                  <a:lnTo>
                    <a:pt x="147" y="271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6" name="Freeform 24"/>
            <p:cNvSpPr>
              <a:spLocks/>
            </p:cNvSpPr>
            <p:nvPr/>
          </p:nvSpPr>
          <p:spPr bwMode="auto">
            <a:xfrm>
              <a:off x="4874" y="3767"/>
              <a:ext cx="307" cy="193"/>
            </a:xfrm>
            <a:custGeom>
              <a:avLst/>
              <a:gdLst>
                <a:gd name="T0" fmla="*/ 261 w 307"/>
                <a:gd name="T1" fmla="*/ 140 h 193"/>
                <a:gd name="T2" fmla="*/ 270 w 307"/>
                <a:gd name="T3" fmla="*/ 109 h 193"/>
                <a:gd name="T4" fmla="*/ 263 w 307"/>
                <a:gd name="T5" fmla="*/ 84 h 193"/>
                <a:gd name="T6" fmla="*/ 248 w 307"/>
                <a:gd name="T7" fmla="*/ 63 h 193"/>
                <a:gd name="T8" fmla="*/ 223 w 307"/>
                <a:gd name="T9" fmla="*/ 49 h 193"/>
                <a:gd name="T10" fmla="*/ 198 w 307"/>
                <a:gd name="T11" fmla="*/ 44 h 193"/>
                <a:gd name="T12" fmla="*/ 177 w 307"/>
                <a:gd name="T13" fmla="*/ 52 h 193"/>
                <a:gd name="T14" fmla="*/ 158 w 307"/>
                <a:gd name="T15" fmla="*/ 75 h 193"/>
                <a:gd name="T16" fmla="*/ 155 w 307"/>
                <a:gd name="T17" fmla="*/ 103 h 193"/>
                <a:gd name="T18" fmla="*/ 162 w 307"/>
                <a:gd name="T19" fmla="*/ 119 h 193"/>
                <a:gd name="T20" fmla="*/ 179 w 307"/>
                <a:gd name="T21" fmla="*/ 128 h 193"/>
                <a:gd name="T22" fmla="*/ 188 w 307"/>
                <a:gd name="T23" fmla="*/ 140 h 193"/>
                <a:gd name="T24" fmla="*/ 177 w 307"/>
                <a:gd name="T25" fmla="*/ 159 h 193"/>
                <a:gd name="T26" fmla="*/ 161 w 307"/>
                <a:gd name="T27" fmla="*/ 168 h 193"/>
                <a:gd name="T28" fmla="*/ 144 w 307"/>
                <a:gd name="T29" fmla="*/ 163 h 193"/>
                <a:gd name="T30" fmla="*/ 133 w 307"/>
                <a:gd name="T31" fmla="*/ 166 h 193"/>
                <a:gd name="T32" fmla="*/ 122 w 307"/>
                <a:gd name="T33" fmla="*/ 181 h 193"/>
                <a:gd name="T34" fmla="*/ 107 w 307"/>
                <a:gd name="T35" fmla="*/ 186 h 193"/>
                <a:gd name="T36" fmla="*/ 92 w 307"/>
                <a:gd name="T37" fmla="*/ 178 h 193"/>
                <a:gd name="T38" fmla="*/ 79 w 307"/>
                <a:gd name="T39" fmla="*/ 180 h 193"/>
                <a:gd name="T40" fmla="*/ 54 w 307"/>
                <a:gd name="T41" fmla="*/ 191 h 193"/>
                <a:gd name="T42" fmla="*/ 28 w 307"/>
                <a:gd name="T43" fmla="*/ 191 h 193"/>
                <a:gd name="T44" fmla="*/ 6 w 307"/>
                <a:gd name="T45" fmla="*/ 177 h 193"/>
                <a:gd name="T46" fmla="*/ 14 w 307"/>
                <a:gd name="T47" fmla="*/ 168 h 193"/>
                <a:gd name="T48" fmla="*/ 40 w 307"/>
                <a:gd name="T49" fmla="*/ 162 h 193"/>
                <a:gd name="T50" fmla="*/ 65 w 307"/>
                <a:gd name="T51" fmla="*/ 141 h 193"/>
                <a:gd name="T52" fmla="*/ 84 w 307"/>
                <a:gd name="T53" fmla="*/ 110 h 193"/>
                <a:gd name="T54" fmla="*/ 102 w 307"/>
                <a:gd name="T55" fmla="*/ 65 h 193"/>
                <a:gd name="T56" fmla="*/ 139 w 307"/>
                <a:gd name="T57" fmla="*/ 22 h 193"/>
                <a:gd name="T58" fmla="*/ 188 w 307"/>
                <a:gd name="T59" fmla="*/ 0 h 193"/>
                <a:gd name="T60" fmla="*/ 228 w 307"/>
                <a:gd name="T61" fmla="*/ 3 h 193"/>
                <a:gd name="T62" fmla="*/ 253 w 307"/>
                <a:gd name="T63" fmla="*/ 15 h 193"/>
                <a:gd name="T64" fmla="*/ 283 w 307"/>
                <a:gd name="T65" fmla="*/ 44 h 193"/>
                <a:gd name="T66" fmla="*/ 304 w 307"/>
                <a:gd name="T67" fmla="*/ 87 h 193"/>
                <a:gd name="T68" fmla="*/ 305 w 307"/>
                <a:gd name="T69" fmla="*/ 130 h 193"/>
                <a:gd name="T70" fmla="*/ 292 w 307"/>
                <a:gd name="T71" fmla="*/ 172 h 193"/>
                <a:gd name="T72" fmla="*/ 263 w 307"/>
                <a:gd name="T73" fmla="*/ 175 h 193"/>
                <a:gd name="T74" fmla="*/ 250 w 307"/>
                <a:gd name="T75" fmla="*/ 158 h 1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7"/>
                <a:gd name="T115" fmla="*/ 0 h 193"/>
                <a:gd name="T116" fmla="*/ 307 w 307"/>
                <a:gd name="T117" fmla="*/ 193 h 1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7" h="193">
                  <a:moveTo>
                    <a:pt x="252" y="158"/>
                  </a:moveTo>
                  <a:lnTo>
                    <a:pt x="261" y="140"/>
                  </a:lnTo>
                  <a:lnTo>
                    <a:pt x="267" y="124"/>
                  </a:lnTo>
                  <a:lnTo>
                    <a:pt x="270" y="109"/>
                  </a:lnTo>
                  <a:lnTo>
                    <a:pt x="268" y="96"/>
                  </a:lnTo>
                  <a:lnTo>
                    <a:pt x="263" y="84"/>
                  </a:lnTo>
                  <a:lnTo>
                    <a:pt x="256" y="72"/>
                  </a:lnTo>
                  <a:lnTo>
                    <a:pt x="248" y="63"/>
                  </a:lnTo>
                  <a:lnTo>
                    <a:pt x="238" y="56"/>
                  </a:lnTo>
                  <a:lnTo>
                    <a:pt x="223" y="49"/>
                  </a:lnTo>
                  <a:lnTo>
                    <a:pt x="210" y="44"/>
                  </a:lnTo>
                  <a:lnTo>
                    <a:pt x="198" y="44"/>
                  </a:lnTo>
                  <a:lnTo>
                    <a:pt x="187" y="47"/>
                  </a:lnTo>
                  <a:lnTo>
                    <a:pt x="177" y="52"/>
                  </a:lnTo>
                  <a:lnTo>
                    <a:pt x="169" y="57"/>
                  </a:lnTo>
                  <a:lnTo>
                    <a:pt x="158" y="75"/>
                  </a:lnTo>
                  <a:lnTo>
                    <a:pt x="154" y="94"/>
                  </a:lnTo>
                  <a:lnTo>
                    <a:pt x="155" y="103"/>
                  </a:lnTo>
                  <a:lnTo>
                    <a:pt x="158" y="112"/>
                  </a:lnTo>
                  <a:lnTo>
                    <a:pt x="162" y="119"/>
                  </a:lnTo>
                  <a:lnTo>
                    <a:pt x="169" y="124"/>
                  </a:lnTo>
                  <a:lnTo>
                    <a:pt x="179" y="128"/>
                  </a:lnTo>
                  <a:lnTo>
                    <a:pt x="190" y="128"/>
                  </a:lnTo>
                  <a:lnTo>
                    <a:pt x="188" y="140"/>
                  </a:lnTo>
                  <a:lnTo>
                    <a:pt x="184" y="150"/>
                  </a:lnTo>
                  <a:lnTo>
                    <a:pt x="177" y="159"/>
                  </a:lnTo>
                  <a:lnTo>
                    <a:pt x="171" y="165"/>
                  </a:lnTo>
                  <a:lnTo>
                    <a:pt x="161" y="168"/>
                  </a:lnTo>
                  <a:lnTo>
                    <a:pt x="153" y="166"/>
                  </a:lnTo>
                  <a:lnTo>
                    <a:pt x="144" y="163"/>
                  </a:lnTo>
                  <a:lnTo>
                    <a:pt x="136" y="156"/>
                  </a:lnTo>
                  <a:lnTo>
                    <a:pt x="133" y="166"/>
                  </a:lnTo>
                  <a:lnTo>
                    <a:pt x="129" y="175"/>
                  </a:lnTo>
                  <a:lnTo>
                    <a:pt x="122" y="181"/>
                  </a:lnTo>
                  <a:lnTo>
                    <a:pt x="116" y="186"/>
                  </a:lnTo>
                  <a:lnTo>
                    <a:pt x="107" y="186"/>
                  </a:lnTo>
                  <a:lnTo>
                    <a:pt x="99" y="183"/>
                  </a:lnTo>
                  <a:lnTo>
                    <a:pt x="92" y="178"/>
                  </a:lnTo>
                  <a:lnTo>
                    <a:pt x="87" y="169"/>
                  </a:lnTo>
                  <a:lnTo>
                    <a:pt x="79" y="180"/>
                  </a:lnTo>
                  <a:lnTo>
                    <a:pt x="68" y="188"/>
                  </a:lnTo>
                  <a:lnTo>
                    <a:pt x="54" y="191"/>
                  </a:lnTo>
                  <a:lnTo>
                    <a:pt x="40" y="193"/>
                  </a:lnTo>
                  <a:lnTo>
                    <a:pt x="28" y="191"/>
                  </a:lnTo>
                  <a:lnTo>
                    <a:pt x="15" y="186"/>
                  </a:lnTo>
                  <a:lnTo>
                    <a:pt x="6" y="177"/>
                  </a:lnTo>
                  <a:lnTo>
                    <a:pt x="0" y="165"/>
                  </a:lnTo>
                  <a:lnTo>
                    <a:pt x="14" y="168"/>
                  </a:lnTo>
                  <a:lnTo>
                    <a:pt x="28" y="166"/>
                  </a:lnTo>
                  <a:lnTo>
                    <a:pt x="40" y="162"/>
                  </a:lnTo>
                  <a:lnTo>
                    <a:pt x="54" y="153"/>
                  </a:lnTo>
                  <a:lnTo>
                    <a:pt x="65" y="141"/>
                  </a:lnTo>
                  <a:lnTo>
                    <a:pt x="76" y="127"/>
                  </a:lnTo>
                  <a:lnTo>
                    <a:pt x="84" y="110"/>
                  </a:lnTo>
                  <a:lnTo>
                    <a:pt x="91" y="91"/>
                  </a:lnTo>
                  <a:lnTo>
                    <a:pt x="102" y="65"/>
                  </a:lnTo>
                  <a:lnTo>
                    <a:pt x="118" y="41"/>
                  </a:lnTo>
                  <a:lnTo>
                    <a:pt x="139" y="22"/>
                  </a:lnTo>
                  <a:lnTo>
                    <a:pt x="162" y="7"/>
                  </a:lnTo>
                  <a:lnTo>
                    <a:pt x="188" y="0"/>
                  </a:lnTo>
                  <a:lnTo>
                    <a:pt x="215" y="0"/>
                  </a:lnTo>
                  <a:lnTo>
                    <a:pt x="228" y="3"/>
                  </a:lnTo>
                  <a:lnTo>
                    <a:pt x="241" y="7"/>
                  </a:lnTo>
                  <a:lnTo>
                    <a:pt x="253" y="15"/>
                  </a:lnTo>
                  <a:lnTo>
                    <a:pt x="265" y="25"/>
                  </a:lnTo>
                  <a:lnTo>
                    <a:pt x="283" y="44"/>
                  </a:lnTo>
                  <a:lnTo>
                    <a:pt x="296" y="66"/>
                  </a:lnTo>
                  <a:lnTo>
                    <a:pt x="304" y="87"/>
                  </a:lnTo>
                  <a:lnTo>
                    <a:pt x="307" y="109"/>
                  </a:lnTo>
                  <a:lnTo>
                    <a:pt x="305" y="130"/>
                  </a:lnTo>
                  <a:lnTo>
                    <a:pt x="300" y="152"/>
                  </a:lnTo>
                  <a:lnTo>
                    <a:pt x="292" y="172"/>
                  </a:lnTo>
                  <a:lnTo>
                    <a:pt x="279" y="193"/>
                  </a:lnTo>
                  <a:lnTo>
                    <a:pt x="263" y="175"/>
                  </a:lnTo>
                  <a:lnTo>
                    <a:pt x="252" y="158"/>
                  </a:lnTo>
                  <a:lnTo>
                    <a:pt x="250" y="158"/>
                  </a:lnTo>
                  <a:lnTo>
                    <a:pt x="252" y="158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7" name="Freeform 25"/>
            <p:cNvSpPr>
              <a:spLocks/>
            </p:cNvSpPr>
            <p:nvPr/>
          </p:nvSpPr>
          <p:spPr bwMode="auto">
            <a:xfrm>
              <a:off x="357" y="3392"/>
              <a:ext cx="178" cy="328"/>
            </a:xfrm>
            <a:custGeom>
              <a:avLst/>
              <a:gdLst>
                <a:gd name="T0" fmla="*/ 48 w 178"/>
                <a:gd name="T1" fmla="*/ 281 h 328"/>
                <a:gd name="T2" fmla="*/ 78 w 178"/>
                <a:gd name="T3" fmla="*/ 290 h 328"/>
                <a:gd name="T4" fmla="*/ 103 w 178"/>
                <a:gd name="T5" fmla="*/ 282 h 328"/>
                <a:gd name="T6" fmla="*/ 122 w 178"/>
                <a:gd name="T7" fmla="*/ 265 h 328"/>
                <a:gd name="T8" fmla="*/ 136 w 178"/>
                <a:gd name="T9" fmla="*/ 238 h 328"/>
                <a:gd name="T10" fmla="*/ 139 w 178"/>
                <a:gd name="T11" fmla="*/ 212 h 328"/>
                <a:gd name="T12" fmla="*/ 132 w 178"/>
                <a:gd name="T13" fmla="*/ 190 h 328"/>
                <a:gd name="T14" fmla="*/ 108 w 178"/>
                <a:gd name="T15" fmla="*/ 170 h 328"/>
                <a:gd name="T16" fmla="*/ 82 w 178"/>
                <a:gd name="T17" fmla="*/ 166 h 328"/>
                <a:gd name="T18" fmla="*/ 67 w 178"/>
                <a:gd name="T19" fmla="*/ 175 h 328"/>
                <a:gd name="T20" fmla="*/ 59 w 178"/>
                <a:gd name="T21" fmla="*/ 193 h 328"/>
                <a:gd name="T22" fmla="*/ 48 w 178"/>
                <a:gd name="T23" fmla="*/ 203 h 328"/>
                <a:gd name="T24" fmla="*/ 31 w 178"/>
                <a:gd name="T25" fmla="*/ 191 h 328"/>
                <a:gd name="T26" fmla="*/ 23 w 178"/>
                <a:gd name="T27" fmla="*/ 173 h 328"/>
                <a:gd name="T28" fmla="*/ 26 w 178"/>
                <a:gd name="T29" fmla="*/ 154 h 328"/>
                <a:gd name="T30" fmla="*/ 23 w 178"/>
                <a:gd name="T31" fmla="*/ 144 h 328"/>
                <a:gd name="T32" fmla="*/ 9 w 178"/>
                <a:gd name="T33" fmla="*/ 132 h 328"/>
                <a:gd name="T34" fmla="*/ 7 w 178"/>
                <a:gd name="T35" fmla="*/ 115 h 328"/>
                <a:gd name="T36" fmla="*/ 13 w 178"/>
                <a:gd name="T37" fmla="*/ 100 h 328"/>
                <a:gd name="T38" fmla="*/ 12 w 178"/>
                <a:gd name="T39" fmla="*/ 85 h 328"/>
                <a:gd name="T40" fmla="*/ 0 w 178"/>
                <a:gd name="T41" fmla="*/ 60 h 328"/>
                <a:gd name="T42" fmla="*/ 1 w 178"/>
                <a:gd name="T43" fmla="*/ 31 h 328"/>
                <a:gd name="T44" fmla="*/ 15 w 178"/>
                <a:gd name="T45" fmla="*/ 7 h 328"/>
                <a:gd name="T46" fmla="*/ 23 w 178"/>
                <a:gd name="T47" fmla="*/ 14 h 328"/>
                <a:gd name="T48" fmla="*/ 29 w 178"/>
                <a:gd name="T49" fmla="*/ 44 h 328"/>
                <a:gd name="T50" fmla="*/ 48 w 178"/>
                <a:gd name="T51" fmla="*/ 70 h 328"/>
                <a:gd name="T52" fmla="*/ 77 w 178"/>
                <a:gd name="T53" fmla="*/ 91 h 328"/>
                <a:gd name="T54" fmla="*/ 119 w 178"/>
                <a:gd name="T55" fmla="*/ 110 h 328"/>
                <a:gd name="T56" fmla="*/ 158 w 178"/>
                <a:gd name="T57" fmla="*/ 148 h 328"/>
                <a:gd name="T58" fmla="*/ 178 w 178"/>
                <a:gd name="T59" fmla="*/ 201 h 328"/>
                <a:gd name="T60" fmla="*/ 176 w 178"/>
                <a:gd name="T61" fmla="*/ 244 h 328"/>
                <a:gd name="T62" fmla="*/ 165 w 178"/>
                <a:gd name="T63" fmla="*/ 272 h 328"/>
                <a:gd name="T64" fmla="*/ 137 w 178"/>
                <a:gd name="T65" fmla="*/ 304 h 328"/>
                <a:gd name="T66" fmla="*/ 99 w 178"/>
                <a:gd name="T67" fmla="*/ 325 h 328"/>
                <a:gd name="T68" fmla="*/ 57 w 178"/>
                <a:gd name="T69" fmla="*/ 326 h 328"/>
                <a:gd name="T70" fmla="*/ 19 w 178"/>
                <a:gd name="T71" fmla="*/ 312 h 328"/>
                <a:gd name="T72" fmla="*/ 16 w 178"/>
                <a:gd name="T73" fmla="*/ 282 h 328"/>
                <a:gd name="T74" fmla="*/ 31 w 178"/>
                <a:gd name="T75" fmla="*/ 269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"/>
                <a:gd name="T115" fmla="*/ 0 h 328"/>
                <a:gd name="T116" fmla="*/ 178 w 178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" h="328">
                  <a:moveTo>
                    <a:pt x="31" y="271"/>
                  </a:moveTo>
                  <a:lnTo>
                    <a:pt x="48" y="281"/>
                  </a:lnTo>
                  <a:lnTo>
                    <a:pt x="64" y="287"/>
                  </a:lnTo>
                  <a:lnTo>
                    <a:pt x="78" y="290"/>
                  </a:lnTo>
                  <a:lnTo>
                    <a:pt x="92" y="287"/>
                  </a:lnTo>
                  <a:lnTo>
                    <a:pt x="103" y="282"/>
                  </a:lnTo>
                  <a:lnTo>
                    <a:pt x="114" y="275"/>
                  </a:lnTo>
                  <a:lnTo>
                    <a:pt x="122" y="265"/>
                  </a:lnTo>
                  <a:lnTo>
                    <a:pt x="129" y="254"/>
                  </a:lnTo>
                  <a:lnTo>
                    <a:pt x="136" y="238"/>
                  </a:lnTo>
                  <a:lnTo>
                    <a:pt x="139" y="225"/>
                  </a:lnTo>
                  <a:lnTo>
                    <a:pt x="139" y="212"/>
                  </a:lnTo>
                  <a:lnTo>
                    <a:pt x="136" y="200"/>
                  </a:lnTo>
                  <a:lnTo>
                    <a:pt x="132" y="190"/>
                  </a:lnTo>
                  <a:lnTo>
                    <a:pt x="125" y="181"/>
                  </a:lnTo>
                  <a:lnTo>
                    <a:pt x="108" y="170"/>
                  </a:lnTo>
                  <a:lnTo>
                    <a:pt x="90" y="166"/>
                  </a:lnTo>
                  <a:lnTo>
                    <a:pt x="82" y="166"/>
                  </a:lnTo>
                  <a:lnTo>
                    <a:pt x="74" y="169"/>
                  </a:lnTo>
                  <a:lnTo>
                    <a:pt x="67" y="175"/>
                  </a:lnTo>
                  <a:lnTo>
                    <a:pt x="63" y="182"/>
                  </a:lnTo>
                  <a:lnTo>
                    <a:pt x="59" y="193"/>
                  </a:lnTo>
                  <a:lnTo>
                    <a:pt x="59" y="204"/>
                  </a:lnTo>
                  <a:lnTo>
                    <a:pt x="48" y="203"/>
                  </a:lnTo>
                  <a:lnTo>
                    <a:pt x="40" y="198"/>
                  </a:lnTo>
                  <a:lnTo>
                    <a:pt x="31" y="191"/>
                  </a:lnTo>
                  <a:lnTo>
                    <a:pt x="26" y="182"/>
                  </a:lnTo>
                  <a:lnTo>
                    <a:pt x="23" y="173"/>
                  </a:lnTo>
                  <a:lnTo>
                    <a:pt x="23" y="163"/>
                  </a:lnTo>
                  <a:lnTo>
                    <a:pt x="26" y="154"/>
                  </a:lnTo>
                  <a:lnTo>
                    <a:pt x="33" y="145"/>
                  </a:lnTo>
                  <a:lnTo>
                    <a:pt x="23" y="144"/>
                  </a:lnTo>
                  <a:lnTo>
                    <a:pt x="15" y="138"/>
                  </a:lnTo>
                  <a:lnTo>
                    <a:pt x="9" y="132"/>
                  </a:lnTo>
                  <a:lnTo>
                    <a:pt x="7" y="123"/>
                  </a:lnTo>
                  <a:lnTo>
                    <a:pt x="7" y="115"/>
                  </a:lnTo>
                  <a:lnTo>
                    <a:pt x="8" y="107"/>
                  </a:lnTo>
                  <a:lnTo>
                    <a:pt x="13" y="100"/>
                  </a:lnTo>
                  <a:lnTo>
                    <a:pt x="22" y="94"/>
                  </a:lnTo>
                  <a:lnTo>
                    <a:pt x="12" y="85"/>
                  </a:lnTo>
                  <a:lnTo>
                    <a:pt x="4" y="73"/>
                  </a:lnTo>
                  <a:lnTo>
                    <a:pt x="0" y="60"/>
                  </a:lnTo>
                  <a:lnTo>
                    <a:pt x="0" y="45"/>
                  </a:lnTo>
                  <a:lnTo>
                    <a:pt x="1" y="31"/>
                  </a:lnTo>
                  <a:lnTo>
                    <a:pt x="7" y="17"/>
                  </a:lnTo>
                  <a:lnTo>
                    <a:pt x="15" y="7"/>
                  </a:lnTo>
                  <a:lnTo>
                    <a:pt x="26" y="0"/>
                  </a:lnTo>
                  <a:lnTo>
                    <a:pt x="23" y="14"/>
                  </a:lnTo>
                  <a:lnTo>
                    <a:pt x="24" y="29"/>
                  </a:lnTo>
                  <a:lnTo>
                    <a:pt x="29" y="44"/>
                  </a:lnTo>
                  <a:lnTo>
                    <a:pt x="37" y="57"/>
                  </a:lnTo>
                  <a:lnTo>
                    <a:pt x="48" y="70"/>
                  </a:lnTo>
                  <a:lnTo>
                    <a:pt x="60" y="82"/>
                  </a:lnTo>
                  <a:lnTo>
                    <a:pt x="77" y="91"/>
                  </a:lnTo>
                  <a:lnTo>
                    <a:pt x="95" y="98"/>
                  </a:lnTo>
                  <a:lnTo>
                    <a:pt x="119" y="110"/>
                  </a:lnTo>
                  <a:lnTo>
                    <a:pt x="140" y="128"/>
                  </a:lnTo>
                  <a:lnTo>
                    <a:pt x="158" y="148"/>
                  </a:lnTo>
                  <a:lnTo>
                    <a:pt x="172" y="175"/>
                  </a:lnTo>
                  <a:lnTo>
                    <a:pt x="178" y="201"/>
                  </a:lnTo>
                  <a:lnTo>
                    <a:pt x="178" y="229"/>
                  </a:lnTo>
                  <a:lnTo>
                    <a:pt x="176" y="244"/>
                  </a:lnTo>
                  <a:lnTo>
                    <a:pt x="172" y="259"/>
                  </a:lnTo>
                  <a:lnTo>
                    <a:pt x="165" y="272"/>
                  </a:lnTo>
                  <a:lnTo>
                    <a:pt x="155" y="285"/>
                  </a:lnTo>
                  <a:lnTo>
                    <a:pt x="137" y="304"/>
                  </a:lnTo>
                  <a:lnTo>
                    <a:pt x="118" y="318"/>
                  </a:lnTo>
                  <a:lnTo>
                    <a:pt x="99" y="325"/>
                  </a:lnTo>
                  <a:lnTo>
                    <a:pt x="78" y="328"/>
                  </a:lnTo>
                  <a:lnTo>
                    <a:pt x="57" y="326"/>
                  </a:lnTo>
                  <a:lnTo>
                    <a:pt x="38" y="321"/>
                  </a:lnTo>
                  <a:lnTo>
                    <a:pt x="19" y="312"/>
                  </a:lnTo>
                  <a:lnTo>
                    <a:pt x="0" y="299"/>
                  </a:lnTo>
                  <a:lnTo>
                    <a:pt x="16" y="282"/>
                  </a:lnTo>
                  <a:lnTo>
                    <a:pt x="31" y="271"/>
                  </a:lnTo>
                  <a:lnTo>
                    <a:pt x="31" y="269"/>
                  </a:lnTo>
                  <a:lnTo>
                    <a:pt x="31" y="271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8" name="Freeform 26"/>
            <p:cNvSpPr>
              <a:spLocks/>
            </p:cNvSpPr>
            <p:nvPr/>
          </p:nvSpPr>
          <p:spPr bwMode="auto">
            <a:xfrm>
              <a:off x="581" y="3767"/>
              <a:ext cx="306" cy="193"/>
            </a:xfrm>
            <a:custGeom>
              <a:avLst/>
              <a:gdLst>
                <a:gd name="T0" fmla="*/ 44 w 306"/>
                <a:gd name="T1" fmla="*/ 140 h 193"/>
                <a:gd name="T2" fmla="*/ 37 w 306"/>
                <a:gd name="T3" fmla="*/ 109 h 193"/>
                <a:gd name="T4" fmla="*/ 42 w 306"/>
                <a:gd name="T5" fmla="*/ 84 h 193"/>
                <a:gd name="T6" fmla="*/ 59 w 306"/>
                <a:gd name="T7" fmla="*/ 63 h 193"/>
                <a:gd name="T8" fmla="*/ 84 w 306"/>
                <a:gd name="T9" fmla="*/ 49 h 193"/>
                <a:gd name="T10" fmla="*/ 108 w 306"/>
                <a:gd name="T11" fmla="*/ 44 h 193"/>
                <a:gd name="T12" fmla="*/ 129 w 306"/>
                <a:gd name="T13" fmla="*/ 52 h 193"/>
                <a:gd name="T14" fmla="*/ 147 w 306"/>
                <a:gd name="T15" fmla="*/ 75 h 193"/>
                <a:gd name="T16" fmla="*/ 150 w 306"/>
                <a:gd name="T17" fmla="*/ 103 h 193"/>
                <a:gd name="T18" fmla="*/ 143 w 306"/>
                <a:gd name="T19" fmla="*/ 119 h 193"/>
                <a:gd name="T20" fmla="*/ 126 w 306"/>
                <a:gd name="T21" fmla="*/ 128 h 193"/>
                <a:gd name="T22" fmla="*/ 117 w 306"/>
                <a:gd name="T23" fmla="*/ 140 h 193"/>
                <a:gd name="T24" fmla="*/ 128 w 306"/>
                <a:gd name="T25" fmla="*/ 159 h 193"/>
                <a:gd name="T26" fmla="*/ 144 w 306"/>
                <a:gd name="T27" fmla="*/ 168 h 193"/>
                <a:gd name="T28" fmla="*/ 161 w 306"/>
                <a:gd name="T29" fmla="*/ 163 h 193"/>
                <a:gd name="T30" fmla="*/ 172 w 306"/>
                <a:gd name="T31" fmla="*/ 166 h 193"/>
                <a:gd name="T32" fmla="*/ 183 w 306"/>
                <a:gd name="T33" fmla="*/ 181 h 193"/>
                <a:gd name="T34" fmla="*/ 199 w 306"/>
                <a:gd name="T35" fmla="*/ 186 h 193"/>
                <a:gd name="T36" fmla="*/ 214 w 306"/>
                <a:gd name="T37" fmla="*/ 178 h 193"/>
                <a:gd name="T38" fmla="*/ 228 w 306"/>
                <a:gd name="T39" fmla="*/ 180 h 193"/>
                <a:gd name="T40" fmla="*/ 251 w 306"/>
                <a:gd name="T41" fmla="*/ 191 h 193"/>
                <a:gd name="T42" fmla="*/ 279 w 306"/>
                <a:gd name="T43" fmla="*/ 191 h 193"/>
                <a:gd name="T44" fmla="*/ 299 w 306"/>
                <a:gd name="T45" fmla="*/ 177 h 193"/>
                <a:gd name="T46" fmla="*/ 292 w 306"/>
                <a:gd name="T47" fmla="*/ 168 h 193"/>
                <a:gd name="T48" fmla="*/ 266 w 306"/>
                <a:gd name="T49" fmla="*/ 162 h 193"/>
                <a:gd name="T50" fmla="*/ 242 w 306"/>
                <a:gd name="T51" fmla="*/ 141 h 193"/>
                <a:gd name="T52" fmla="*/ 221 w 306"/>
                <a:gd name="T53" fmla="*/ 110 h 193"/>
                <a:gd name="T54" fmla="*/ 203 w 306"/>
                <a:gd name="T55" fmla="*/ 65 h 193"/>
                <a:gd name="T56" fmla="*/ 166 w 306"/>
                <a:gd name="T57" fmla="*/ 22 h 193"/>
                <a:gd name="T58" fmla="*/ 117 w 306"/>
                <a:gd name="T59" fmla="*/ 0 h 193"/>
                <a:gd name="T60" fmla="*/ 78 w 306"/>
                <a:gd name="T61" fmla="*/ 3 h 193"/>
                <a:gd name="T62" fmla="*/ 52 w 306"/>
                <a:gd name="T63" fmla="*/ 15 h 193"/>
                <a:gd name="T64" fmla="*/ 22 w 306"/>
                <a:gd name="T65" fmla="*/ 44 h 193"/>
                <a:gd name="T66" fmla="*/ 2 w 306"/>
                <a:gd name="T67" fmla="*/ 87 h 193"/>
                <a:gd name="T68" fmla="*/ 1 w 306"/>
                <a:gd name="T69" fmla="*/ 130 h 193"/>
                <a:gd name="T70" fmla="*/ 15 w 306"/>
                <a:gd name="T71" fmla="*/ 172 h 193"/>
                <a:gd name="T72" fmla="*/ 44 w 306"/>
                <a:gd name="T73" fmla="*/ 175 h 193"/>
                <a:gd name="T74" fmla="*/ 53 w 306"/>
                <a:gd name="T75" fmla="*/ 158 h 1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6"/>
                <a:gd name="T115" fmla="*/ 0 h 193"/>
                <a:gd name="T116" fmla="*/ 306 w 306"/>
                <a:gd name="T117" fmla="*/ 193 h 1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6" h="193">
                  <a:moveTo>
                    <a:pt x="55" y="158"/>
                  </a:moveTo>
                  <a:lnTo>
                    <a:pt x="44" y="140"/>
                  </a:lnTo>
                  <a:lnTo>
                    <a:pt x="38" y="124"/>
                  </a:lnTo>
                  <a:lnTo>
                    <a:pt x="37" y="109"/>
                  </a:lnTo>
                  <a:lnTo>
                    <a:pt x="38" y="96"/>
                  </a:lnTo>
                  <a:lnTo>
                    <a:pt x="42" y="84"/>
                  </a:lnTo>
                  <a:lnTo>
                    <a:pt x="49" y="72"/>
                  </a:lnTo>
                  <a:lnTo>
                    <a:pt x="59" y="63"/>
                  </a:lnTo>
                  <a:lnTo>
                    <a:pt x="70" y="56"/>
                  </a:lnTo>
                  <a:lnTo>
                    <a:pt x="84" y="49"/>
                  </a:lnTo>
                  <a:lnTo>
                    <a:pt x="97" y="44"/>
                  </a:lnTo>
                  <a:lnTo>
                    <a:pt x="108" y="44"/>
                  </a:lnTo>
                  <a:lnTo>
                    <a:pt x="119" y="47"/>
                  </a:lnTo>
                  <a:lnTo>
                    <a:pt x="129" y="52"/>
                  </a:lnTo>
                  <a:lnTo>
                    <a:pt x="136" y="57"/>
                  </a:lnTo>
                  <a:lnTo>
                    <a:pt x="147" y="75"/>
                  </a:lnTo>
                  <a:lnTo>
                    <a:pt x="151" y="94"/>
                  </a:lnTo>
                  <a:lnTo>
                    <a:pt x="150" y="103"/>
                  </a:lnTo>
                  <a:lnTo>
                    <a:pt x="147" y="112"/>
                  </a:lnTo>
                  <a:lnTo>
                    <a:pt x="143" y="119"/>
                  </a:lnTo>
                  <a:lnTo>
                    <a:pt x="136" y="124"/>
                  </a:lnTo>
                  <a:lnTo>
                    <a:pt x="126" y="128"/>
                  </a:lnTo>
                  <a:lnTo>
                    <a:pt x="115" y="128"/>
                  </a:lnTo>
                  <a:lnTo>
                    <a:pt x="117" y="140"/>
                  </a:lnTo>
                  <a:lnTo>
                    <a:pt x="121" y="150"/>
                  </a:lnTo>
                  <a:lnTo>
                    <a:pt x="128" y="159"/>
                  </a:lnTo>
                  <a:lnTo>
                    <a:pt x="134" y="165"/>
                  </a:lnTo>
                  <a:lnTo>
                    <a:pt x="144" y="168"/>
                  </a:lnTo>
                  <a:lnTo>
                    <a:pt x="152" y="166"/>
                  </a:lnTo>
                  <a:lnTo>
                    <a:pt x="161" y="163"/>
                  </a:lnTo>
                  <a:lnTo>
                    <a:pt x="169" y="156"/>
                  </a:lnTo>
                  <a:lnTo>
                    <a:pt x="172" y="166"/>
                  </a:lnTo>
                  <a:lnTo>
                    <a:pt x="176" y="175"/>
                  </a:lnTo>
                  <a:lnTo>
                    <a:pt x="183" y="181"/>
                  </a:lnTo>
                  <a:lnTo>
                    <a:pt x="191" y="186"/>
                  </a:lnTo>
                  <a:lnTo>
                    <a:pt x="199" y="186"/>
                  </a:lnTo>
                  <a:lnTo>
                    <a:pt x="207" y="183"/>
                  </a:lnTo>
                  <a:lnTo>
                    <a:pt x="214" y="178"/>
                  </a:lnTo>
                  <a:lnTo>
                    <a:pt x="220" y="169"/>
                  </a:lnTo>
                  <a:lnTo>
                    <a:pt x="228" y="180"/>
                  </a:lnTo>
                  <a:lnTo>
                    <a:pt x="239" y="188"/>
                  </a:lnTo>
                  <a:lnTo>
                    <a:pt x="251" y="191"/>
                  </a:lnTo>
                  <a:lnTo>
                    <a:pt x="265" y="193"/>
                  </a:lnTo>
                  <a:lnTo>
                    <a:pt x="279" y="191"/>
                  </a:lnTo>
                  <a:lnTo>
                    <a:pt x="290" y="186"/>
                  </a:lnTo>
                  <a:lnTo>
                    <a:pt x="299" y="177"/>
                  </a:lnTo>
                  <a:lnTo>
                    <a:pt x="306" y="165"/>
                  </a:lnTo>
                  <a:lnTo>
                    <a:pt x="292" y="168"/>
                  </a:lnTo>
                  <a:lnTo>
                    <a:pt x="279" y="166"/>
                  </a:lnTo>
                  <a:lnTo>
                    <a:pt x="266" y="162"/>
                  </a:lnTo>
                  <a:lnTo>
                    <a:pt x="253" y="153"/>
                  </a:lnTo>
                  <a:lnTo>
                    <a:pt x="242" y="141"/>
                  </a:lnTo>
                  <a:lnTo>
                    <a:pt x="231" y="127"/>
                  </a:lnTo>
                  <a:lnTo>
                    <a:pt x="221" y="110"/>
                  </a:lnTo>
                  <a:lnTo>
                    <a:pt x="214" y="91"/>
                  </a:lnTo>
                  <a:lnTo>
                    <a:pt x="203" y="65"/>
                  </a:lnTo>
                  <a:lnTo>
                    <a:pt x="187" y="41"/>
                  </a:lnTo>
                  <a:lnTo>
                    <a:pt x="166" y="22"/>
                  </a:lnTo>
                  <a:lnTo>
                    <a:pt x="143" y="7"/>
                  </a:lnTo>
                  <a:lnTo>
                    <a:pt x="117" y="0"/>
                  </a:lnTo>
                  <a:lnTo>
                    <a:pt x="90" y="0"/>
                  </a:lnTo>
                  <a:lnTo>
                    <a:pt x="78" y="3"/>
                  </a:lnTo>
                  <a:lnTo>
                    <a:pt x="64" y="7"/>
                  </a:lnTo>
                  <a:lnTo>
                    <a:pt x="52" y="15"/>
                  </a:lnTo>
                  <a:lnTo>
                    <a:pt x="40" y="25"/>
                  </a:lnTo>
                  <a:lnTo>
                    <a:pt x="22" y="44"/>
                  </a:lnTo>
                  <a:lnTo>
                    <a:pt x="9" y="66"/>
                  </a:lnTo>
                  <a:lnTo>
                    <a:pt x="2" y="87"/>
                  </a:lnTo>
                  <a:lnTo>
                    <a:pt x="0" y="109"/>
                  </a:lnTo>
                  <a:lnTo>
                    <a:pt x="1" y="130"/>
                  </a:lnTo>
                  <a:lnTo>
                    <a:pt x="7" y="152"/>
                  </a:lnTo>
                  <a:lnTo>
                    <a:pt x="15" y="172"/>
                  </a:lnTo>
                  <a:lnTo>
                    <a:pt x="27" y="193"/>
                  </a:lnTo>
                  <a:lnTo>
                    <a:pt x="44" y="175"/>
                  </a:lnTo>
                  <a:lnTo>
                    <a:pt x="55" y="158"/>
                  </a:lnTo>
                  <a:lnTo>
                    <a:pt x="53" y="158"/>
                  </a:lnTo>
                  <a:lnTo>
                    <a:pt x="55" y="158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4" name="AutoShape 2" descr="data:image/jpeg;base64,/9j/4AAQSkZJRgABAQAAAQABAAD/2wCEAAkGBhQSERQUExMVFRMVGBgYFxcYGBwYGhgcGBkXFxgXFxkaHCYfFxsjGRoaIC8gJCgpLCwtHB4xNTAqNyYtLCkBCQoKDgwOGg8PGiwkHyQvLywvLiosLywvLDQ0LSwsLCwqLCwsLCwsLCw0LCwsLDQsLCwsLCksLCwsLCwpLCwsLP/AABEIAOEA4QMBIgACEQEDEQH/xAAcAAEAAgMBAQEAAAAAAAAAAAAABgcDBAUCCAH/xAA/EAACAQIEBAQEAwUHBAMBAAABAgMAEQQSITEFBhNBByJRYTJxgZEUQqEjUmKxwRZDU3KS0eEkM4LwFRfxsv/EABsBAAEFAQEAAAAAAAAAAAAAAAABAgMEBQYH/8QALxEAAgEDAwMBBwQDAQAAAAAAAQIAAwQREiExBUFRE2FxgZGh4fAUIrHxMkLBFf/aAAwDAQACEQMRAD8AvGlKUQilKUQilKUQilKUQilKUQilKUQisGNxyQo0kjBEXUk/+6n2rPVM+JvFZWxkkRdunHlypfy6opzW7nU61FVqemuZdsrU3VXRnHcyxIPEHAubDEKD/EGQfdgBXO8SOZWw8KRxkhpr+cdlFrhT6m41Gw+dU5Atz9L1vcV43LOsSOQRCmVbKFsL6XA00FhoBsKpG5LKR3m+vR0p1VcHKjkH6TocJ5nnwzq0chyg3KEkob73Xb6jWrS4L4g4XEFVzGORreVxYX9A2x122vVKyyjbawsPlbesbPrpUNOu9PaXbvp1G43Ox8j/AL5n0pSoR4X8wyYiF45HzmLLlJ1bK19Ce9iu/vU3rVRw66hOMr0WoVDTbkTFicSsal3YKqi5JNgPqaheO8XMMseZI5He+qEBLD1Laj7X+lQXxV440vEHhzeSEIqKDpmKqzNbbNdst/RRUanfzsvuaq1bhlOFm3Y9Mp1ED1Dz2H/ZfHKvO0GPDCO6yKLsjWvba4I0I/lUgr5w4JhsRgpRiIZLaFQQL/ELEMDcfL5D0rswc6YtWzjEyk7jMxK990PlsfS1KLoAbxrdGqOSUwB4MvalV5y74rK1lxYCk/3qjy/+a6lfmLj5VYMcgYAgggi4I1BB2IPcVZSorjKzIr21S3bTUGJ6pSlPleKUpRCKUpRCKUpRCKUpRCKUpRCKVhxmMSJGkkYKii5J7f7/ACqMN4nYPp5wXJuRky+bSxvvYA33J9fSms6ryZNToVKm6KT7hJbSubwXmGDFqWgkDZbZhsy3FxcH+e2h9K6VKCDuJGylThhgxVK+JULvi2l6EsaHyZnXyuUuMykbAgbHWwv30uqtDjnClxMEkLbOND6EaqfobVHVTWuJbsbn9NVDkeyfO0ekijsdPvpXqCMmQqw12HzI/ka947ClHsRZkJBB3BGhH0INbMmKR7MQwdPQgXHtcdqyZ3PtmtioiMoYEEDT7kfUaV4GrbWtvXZx2MhfJo4ugNyV0OZ9/LXMxWJFrLf3oMVTkT8w2NaIhkZlPYhip+6kGplwPxRnjMQmtJFqH3LgX+IMTckDs1727VBxYjXS1fka05KjJxIK9rSr7OM/zPGLnOJ4i0ja5mMjfcsB+qit3GYYq/z/AF/5rX4ThTHLIzgi9rXFrggMCL9iCNa6mInR1tezdr6a/wAqHOY22phFOO5+0kmF4deAXF7rt7W2qG4rCMumRgR7HW/86lnLHEiYyrbrpWvxfI5v39jtUjAFQRBGYOVMi40sDVr+E3F3eGSBjcQFch/hcvp72INvYiqtlCs/l2/n71ZHhAB/1RuMxMYt7APrb0ubfSi2OKmJV6uoNqSRxjHzlj0pStWcXFKUohFKUohFKUohFK/DUBw/jNhMv7VZFa2uUBl27G4O+moG497GYhYDmT+uZzFxxcJh3mYZrWAXbMx0Av2+fpeoXxLx1wUY8iTym+wUKNGAvdj3W7DTtY2vXD4z4s4biOEaBYZo5jlbzBSi5WB+MNfVbj4dz9ajdsKSJYtkFSsqHgkTBzDz9NjI2RlREBBAXNc7/Eb6/b+lRUXCgj8xP6V+Z9LdzW7w6QN00YfCwB+TeU/qRWQWLnLTvKVJKC6aYwJ64ZxuSCQSRHKy+g39QfUGp9w3xhjVR+LQqLC8iC49Lsm41/dvvsKr/inBniNtx2t3/wCa0yl1II2Iv8zvUiVGpGVrq0pXS7jfsZ9C8G47Bi4xLh5VkQgG6nUX7MN1O+h10rfr5k4BzQ/CcWs0ZPQlYCeIWIdV/dB2YBiQfXS9ia+i5oo8ZhgLt0plU3VipKsAbZlOxGhse9aiMHXInF16LUahptyJUfPhgbEmbDuJEkPnsDZXsL621zCzfc9xUd/CG/k+x/p61akHJ2E/AyXzrEc7ICfg8zBCBpmY6aEne1Qx+Up1jDgLIpNrob6+lt6zKykNnzvOn6b1CmaYpu2CPPcTiGSwAZNQLbabmsAK7aA/LQ/7V3v7MYolV6MgLmy3GUHS+7WA09al/LnhUi3fF2djsikgL82Fix+Vh86atF3OMS9X6hb0FyWz7BvKtTClmsASSbC2pPyHc1Z/J/hsI7TYsAkaiMnQb6ydjp+Xb1vUy4dy3hoDeKCNW/etc/Qm5FYeYeKxQgF/M26x33P7zD90ep+xNqtrQWmNTmc/edXaquikNI7+ZW/ijjc+JiKoQuUIGNxfUkEAjY3NvlUdfBAjWrBl5Umx6vLM2UnzR3FrkBsoA/LH5j7m9/eoRNGyMUZSGU2YHQgjtVVwWOsjmanSLkPR9PO4nOF4ydawy48sfaxFbGOkFreu9bHCOBmTPaOR8qm4QHQlTa/lPciowOwmu7BRqM5KSW0+9SPknHvHjoSl/MwRgATdWIDaD039rXrXw/K0rsVWGS4O2Q3HzNh/Sp/yR4fthpRPKbOAQqA3tmBBLHbY7CpKNNi4IEo311RSiwYg5HEnlKUrXnDxSlKIRSlKIRSlKIRXynxiHJNKliAski/6XYAfpX03x3j0WDhM0zZUGmmpYnZVHc7/AGr5t5p4gMRiZcRGgRZWzZL5rEjUk2G5ufmTUdSQ1SNpwpF3rr8rSorSRuQpky5GIJ1U/Dp6g/pXJYfevBPr9KiZdS4li2rmhUFQdpK5VCuNb632I2t61mm8r3Hf/wB/2Nc/hGNM/kbWRQWB7sBvf3H6j5XPVw8RcWuAy2t8tqzmUqcGd9bXCXFPWh2/idLF8wl1C5fmTsP964q6Jc6gkkep9z8+3tWxJK48py+l7Ej7qDWLHZEw5kLqbSfCgYnYD8ygaX7mjd+Y9itIZ4Ej3M4HTT97MbfK2v8ASrF8DOepL/gZfNEqs0T90tdijEn4LBiO4N+21UcclzS3vfQadlvrl+fr7n2rqcscPygSm4JuF/y6hj9dR/8AorRU+jT3nI1QeoXZ9Pjz7B3lq8486o1ooCOkgsgGxtpnPoOwB/rppcO8WBhYxHisO03RYBWQKrLv8YNgbHKAR9dd4mgsbgG4FyRofuPSmOm6rN1fNm3vre9UUqEOXO+Zsf8AkUxRKDnz+dpPpvG/AzxCwnimUqyjIrAMO181iOxvberF4Q0zxI8rpmdQ1kQrbMLgeZmuQCK+TeIcIaN1Ed26hsgGrZrgBbdzci3revoTiHObYeKHAwDrcQEUaOFAYRMEF7gEgv3y3sBqSBvpBxjX2nLVaTUnKPyJ652wuQ+XHYxZW1EaShVF9LkKoIB7DcnbuRx+NcKnw2EbETSsZndVTPZmUEXu5tq1lsB27+0o4DwFMKOvjJVM5GYs7iyE3JN2tdtD5vawsN414m8zwzrDFBNHKoJdzG6uAbZUBKk62LG3yqtUQlS7/AfneWLCj61wikd/4kDn5mnJBbETE30JkfQ76a6bmplgudYMScOuNhjYZSJJvMHJGbKfJrbQXGupvpVethAfKfW9buCwoa4uAR8+30qqKhXidg9qlTkYxwRsR8p74q2d3MYsuZmAveyg6C53sLa19AcCgRMNCsaGNMi2RviW4Bs38Q71RODjyszdSMMisRmV2F1I3BjII9jero5Q4+MVh0ZpI2mC/tAh21Khip1UNa+oFWbUjJmP1pW0qRnAncpSlX5zcUpSiEUpSiEVy+Ic04WDSXERKddCwJ0v2GvauH4k8PxT4cthnayg9SJd3XuRbVrD8vftroaEmnLa701mxIKlUocYl+cT8VcBCmZZusxNgkYufmb2AHuTXPw3jTgmtnWaO5tcqrAD1OVif0qjC1txW9xPl6WGNZJDEoZUcKJkMmWQXU9MHMAQb7UwOTI/WY8SyvFzGx4zBwz4aZJY4ZCJApuV6gCqzDdbMMuoHx1UDa7msZxBXY7ix9x6H1FYFn1t3FIRneNYFzmZ5EtvesecEXFvnXSh4S5FzYH0P9aw4XgMpYplAFyc5+HXWwI1J+lRCou+80FsLoKMod5k5UQnGRW7Nc+lgDmv7W0t32qQ4rzAyQsGUE/WxIJH22rkxYF8JHMb+eQCNGXzBVa+ck2GtYOD4joMYw142vuLFTbQi+mp07dqgqYc5E2elitbOy1AQD9D2m/+NkP5gB72t9b1y+LcYLjIpGW9yf3jt9v51JcdydLNgY8WksQizZCpexNyBmFtCQcwKmxGUmtnB4XD4ZLIA7MLOzKMzX3C5hovsNfnU9C3z+4yHqnVCCaKcdz5kQ4Lw1XjnkYAuoVUDai7klmPyRWPztUj4Xhg6kDykABR7DYVr4OBFeTp/CwF1tYqQSBptqCdvtXqKQo1xuKr3BOvBmn0OmvoeqOTPciMjEHc3v73rC+4F63Tis5BI2I+x/8ARW6eF55ECW8zKCPmQDVcDxN5iAN5wFxTRyKYzGkpGVZZNRBmZbyrvkcAfHYlRcjWxr0ee1wKGPhpPVY3mxsigySm9yI0e4jjJ18wLN3sa0uYcDIqX1UbPaxNrafS+/zqLCEk7b+pAH3OlaVt/hvOM6vgXB2+823kmxcvnZ5pGO7kux77m5qU8I4a0EeRhZrkn62rf8P+EohuWSRmsWCMGso/ISD9T9PSpFzjAuaMjykggr3sNb/raqtzWJbQOIdGqqt0Ae4Ikdhhu30rzJGVJtvXtcy6i32rG8pNVZ2+Jn6vlI/hP9K6HI/ERDjYnMpiQkBrAnMDZchA7E2Nzta/YVw5SL967HKXBTisXFGtgAQ7E/uoQW+pGn1qSmTqGJUulU0n1cYl/wBKUrZnn8UpSiEUpSiEVU3iV4YklsTg0vuZYV+5eMevqo+Y9DbNKQjMayhhgz5RjFd3j3NDYhY49RFHHEoU2IzRpkLg2vr6X0q5uZvDXCYwlypimO8kdhmP8akWb57+9RPH+DEUcbyPipCkas7AIoJCgsQDc2Om9jUekiVTRYbCVJ/8eZNRot7A23PtWLh2C873GqZRYj1J1/SpbFEphVAisFUXudR3J20rkz8NKNmU+VxY/Q6fYj9aSqpCbSz0yoouUDjbP9TbQ6E+lfuIbKq+gAZvmwuB89q1sBe7qTe63B/yn/Y1mm1AHcFW+YAsP11rJxgz0cMWXabWHxOoGgbb1+hr3LGJUOdlz5sqgA3BsTqbWsbC2vetWLgzSEOrNbNrr8Nxtr6GvM0OSQLm8xbUj2BuQD7n9KdjEaxJ5ExMMXJhulhxJIkchlaJAToFKGSw10zWNvUXBsK5HDpJZTYPpuQdQPduw+ddjB4mXCt+zxOIUOxzZJCpINgSBtm9/YbVLOYuX8KyRYjBstpBtKzyO8gb9q0iEgIVU5mYnUlRaxubqPhDg8Ti+q27iprKYmHCYeBMOyKc75bs/p/ET6/PsPrXCxcoFgO+v07Vocbxt2METv0myh7AAyEXItt5Sx/Sv3DxiJAGcsF7nX/xX0FVGX/Y95q9D9WmrIy4HMzCSwNeYcQ2dXN/KQQPkb/es4jBFxsdq5GMilR1aJ2YMSMpNwDYnvfTQ0iDJxNy6reinqEZHfE6hUMuUjQixHzFq5PD+U2xTZlHTgXeV9BYdx612YsVHDHmmIklP92vlUf5jSPhmM4qJVgsRCmfpA5VOoAVRsW3IvpodtKko6wdK9+85fqlwLzS1MEBe5n5JzLhsCvTwSCSXYzsLi/8Pr/KuzwrgbNhHxEzM88uoJuTYWtp2G5AA9PWoHw3A2nAnBVIn/aqdGup1jsdcxItbtqTtUj5g5lfEwKCuRCzDKNAApQIPsSfrbtU70hwO/JmJTqNSYOvIm3gWSTN5wMobbXUAm11BG9a+IXe1SblaOFcHsBmvc2Fza2ntXO4lDAMxR7b6G320NJUs2UArvOos+v03/bX2Pnt9pzuC8MOImSJWVWc2UsbC9ibEgHe33q6eUOSI8CC2YvMwsz7AC97IOw23107bVSww0scihVbOLOllJJt5gy232vcV9EYNyY0J3KqTpbUgHbtS2qjJJG4h1ms+FCN+0+JmpSlXpzcUpSiEUpSiEUpSiEVqcXhz4eZd80bj7qRW3X4y3FqIT544I2aBR9/51q46crBna58zfYsxP6C/wBq6GJwjcO/ZYkZHOYqB5gyjup2I/kamHKXh7HjIVnxBVoJEHTjRtbEEXdxsRe+UHQ7nS1JyuJQoh1qBl7HMrGKWzK24/mDvb6V24cAHVlzBXU3Um9iDr2BqK8d4NJgcVLhy4LRNa4NwwIDKbdrqRcaf1rs8MxfUQNGbEaMu5X213X0P9ay6tPRvO/sOoLcEpwfzib+PiMUjqsnpoucdh6qBWk4UWYkZjooGup7kneveI4g2pJ33rSSYOVYX8t9O1/3hUPM1DsAvefuLfzg/lWw+vf9a3o8VEuHnux6p6YVQNMt2ZmJHfyhQD2ZtDoV1osM0pdY1Z+kueQKCcqgFrtYG2gJpg8fBLh5SIjcPGL9TUgLKdsmgudu+npUirtkiUq1SmzennJznHumtgIs+IzbhVv9Tt+lbGGwZcOx+EAafUGsfBp7O9x8baa3tpYCu3wcDK6n1prHfEsUV/bqPckzmR4kqQBsdx7Gujwbl78ZKYFJBdWKkOEIZdb3KtcWvcAai+1r1q43BZDofKdv9qzcKlkjkSWIHPGwZfex7+x1B9jSKcMCY64Q1KTIO4nTXwGxgjJ68HUDaL5spW3xZsuhv2y/WrF8NeSn4fA4lZGmlYFsmoAUEKoYgFtydhufmZVg8R1I0exGdVax3GYA2P3rNWuEAOROCLtjSZD+afDWDHziWUlRkynIAr5uz5tQfKbWIOwqC8Y8GsRHEYcO6TXkaRWe8ZVcqqVY6qTcKRtex2q6qUFAZEVB5lAwcicVRDGMKdxrnjt2Fwc+o11+tdHhPg5jZmBxTxwJ3y2kk77WGUdu53+lXbSnYjBSUTlcB5agwiBYl1sMzsSztoASWJJF7XsLD0FdWlKWSRSlKIRSlKIRSlKISlub/FDH4aebDgovSdlEgQFip1QsGuuqkbCoknOMk4tNNKzsRc52HYC4CkAbAEAelS/x65XIMeNjBym0c1r6H+7c+g3Un/JVN9Sm7gyBlJ7yy+D848QwADRP+Jwz69OUs9vXI98yfqPa9WdyT4lxY89No2w8+4jcgh/XptpmI9CAba23t82YfiEifC5FbT8fnJXM7eRgw2BBBuCDbf0pciIpcbGSvxr4iZOLyLfSKOKMe11Mh/WSv3lLxcmwGBmw+XOwH/TMdRGWNmDAnVRfMAO9xsdI/wA58U/FYx8QAR1hExFrWYRIrWHpmVvtXDKXBHt/KiOzvmeWxzvI0jsXd2LOzG5Yk3JJ3vUu5HnjjYzTDyWdfW4CmRrD2CVDcLCXYKupY2FdHiGIu4ijIEcSst72zG3nPzO3/wC1FVXV+2OyQcgyzuc+FQ4eODERv1cPic2WRB5V0BVTcm9xfUm/la49IYeI+Zgih8rlVKk2YA2BUZbtfsNL1sjmTFS4WLDSyD8NCg/Ziy5gpzXdze7dgNhYWBNa3CeDT4nERDAK6yFQTlOXpkHKXZ/7u2+Ya6i2tQGkmdhNFep3TLpD8fP5yTYPmPG8OyQ5oFdv2ggRSzhm82XE2fNfX4WJa3yrl4XhMaPiesOg92PTVSuViQwGuYRxrm+Em9u99DZHCOHQ8PT8Nw+FZ8fl/bzDXK35yzsdPNeyXA9ddDUHEuKu7MjBk8xzhic5Ym5MpOpa97+9Oqb/ALVlAVWpvrB3nUeACxHf9fesvVAYkjQ6/KteJHjhzOt472Vrj/SRe4I9KyOtxp86zmGDPQLS6p3KakPvHiZHkjP733rGSBfSw+9YlXWsrMFFybfzPyFJjJlh3CKWJx75dHhxzQuLwwS6iSEBSo0uoFlYDsPyn3B9RUtr508OuZ+hxCI6hJG6bfJzYX0OzZT9K+i621O084D6iTFKUp0WKUpRCKUpRCKUpRCKUpRCKUpRCYcZg0lRo5FV0cEMrC4IO4IO9Ubzf4FTxuz4EiaLcRswEi/wgnyyD3JB+Z1N8UoiEZnyLj+BzQaTRtG1icrCzCxtqDt/WtVIiw2JUae4v6en8qvPxO8UMPhn6MUMWIxSaFnUMkJ3t6s+3lBFu5vpVI4rmXFSTnEPO5lLKxYnS6G6eX4bKdltYelNxIiuO8lvCPDbEvh3kETl7grFKpiLx2+NC35wxAKjcMLEnSophgULHJc7BXUlWzaEHUHb0rqyeI3EZHLHFTSMUKEDypY72jQBSf4rXrEuHkaMSOqtHm6YlBspcKZGVHJ87AC2l1uAATcXY5I4hpE7fL/IEkzCPDvG8oGWSVR+zhzGzHq3/bEai6i17gEgE1FuPcPhhxEkeHd5IkIVZGAGcgAMwtplLBre1tTUs5a43MUkwGDEg6lizRALJ5VsUDG9l1uSACNddbV0OZeQMNw+NUmxPWxDlSiWYZEGZmGjZcu9i1r62AN6ahzkxxG04PKHLv4yRnxEnTwmHXqYhxplUXIVd/OxB9Toe9hXe4l4qCGJ4OHYRMLDoDJtKR2J00Yi+pLMLnUHWtU8KaPh6OMSPwM0mZ0DIwLgAqmIdLFT5RZTpcbA2qOcQ4axe6tCwB2EqEk7kmx2v+mlPUbRjvjYToYLnrGxqIopGjvrliVVYne7NbMT8ydPSuXxjEyTSmWaQvM1gzHLc5FAGbLpsAL76b1rrHKmbUBnuGbMLkd1v6E7+uleIMPIuYiwNiCbi4B3A9z6j+tAAAxI8+2ZsWJP+42qublhfLmOpBHZtdvtXc5YifEnoxKXlAZlUEDMFFzqSBf/AN7VwMJj2iJBKsraMpOYEb2NWl4Z+GuITJjussTkP0UaJiLOhCuwLgldfhOpFjcVG9JX2lyzuKlu+qnIbIksb5Z4XiP7rKyN21GYa6Vy8Zi7uPY/oSCB/OvqObArJGEmVJRYZgygqTbU5Te1RrG+FPDpXLnD5STc5HdB3/KpsPoOwpy0VXiPr3FxXXS75Gcz5zZdA2x9f619O8lce/GYKKUqytlCsCCPMALlSfiU7hv63rxwzkLAwW6eGjuO7jqHa273t9KkAFSAYldEKxSlKdJIpSlEIpSlEIpSuJNznhVxQwplHVJA2OUMdVjZ9g5ANl/3F0JA5jlUtwJ26VrcR4gkETyytljjUsx9APbufbvXG5T52hx/UEasrR5bqxW5DZsp8rG3wm47aetGRnEUU2KlgNhJFSlKWMiof4o80tgsCxjNppT04z3W4JZx7hQbe5WphWDFYCOX/uRo9rgZlDb6Hcd6IT49lBuSb3O99T/zXmKDMbEj519AeKHIeEXh880OGVJks4aJbfmGbMBpky3v6b9qp/gvNaQpMHweHmmlVUSSRQBELZSQgXKSRrm0a41Jpu8iInHWXpghNCdCe9q3cPxKSVBHLiG6UC3hiJ0zFlUhRsPKWYk+nvW1zRyTNw8QGVo5EnTOkkTF0NrXXMQLmxBuNCDpXnkSAPxLBqdjPH+jXt+lIRtiINjJbwCfH8MwWIxQwyRGUxqJZVs9joFiiA0GoOZ7Dy7MbVG8W7hVl6skkskpzMzE5vJe5Hc3PrVg+NHOkM0YwcLZmSRXlcWKDKGHTB/M1yCbbWtve0LxcATD4aQlQb5r21sUe1zsfMpG99tr2ELkhlAO01rWmj0K2oZIG31nf5NxGDUdDFZDFi9J7tlUMl2jk0IyEMLXFt+1qluL8EuHYhA+GkkjBHlaOQSod9fNmv8ARhtVY8EhDC6IzOLFyouwJICkC19GI72OguN6n/JHHVwOKkixEyxpJGHbOcv7QySWYgnyu0WRiDY2KX11IlfU2MSSr0r0KAfXqPj88SLcweDuPwtzDbFRa/Bo4+cZP/8AJaoWnDMSz9IQzdTbII3zf6bXqwON86SYnFo7zsuHXEL0lVsiBEe+drasxVb3N7XNrVOObfEaPoKmDnjaeYhS6tmEK6ZnawNjrYaHudbWpwqKQT4ld+mVFZExuwz7vfI94c+DZRlxGPUEizJAfNY7hpe2n7mvv6VbHEeIxwRtLK4SNd2O3oPmSdABqa+dcHipOszROwnjOkuchi1zZiz6yKT2O4qZ86czpjsNhWWWDyozzRNIQUlyra6KCxyjq2sDY69rhq1wwOBLVXpnouilgQeSO0szhHM2GxV+hMjsL3W9nFvVGsw+orqV87Ph+r02jwpQqo0EmcsfzSA2zKTmWwAGX57TLkLi+JTGRxSTTvE8TMElubaqBYt5tGza3sQO2wEr6jpIjrrpnpU/VVtvB5lr1+E1wOdOaxgYAwXPK5KxJ2JALFmtqFUC5+g71TPGOPzYq5xEryXzHJcCMCwsFiBsNe5ubdyRTqlZae3eQ2fTat0NQ2XyZf8Ah8fHIWCSI5X4grBsvzsdKgnM3ip05ngw0YZ0LK0shOQMo8wVV8z2Om6i4NQvw645Fg8WGd0SGaLKzahVN1dQxI0I8yntfvWli8JB+KeETQyK5cpIHLK4kcst8pukgLWPYjXt5o2rMUysu0en0kuClY5GMjtmdjlrmTE4jiWHMuIlktdioORACrAL010IJZTc3Nh9auoGqn8L+lDiDh3jUSHMYpBbzZbZkf8AiAIIPcXuAQa8c4S4vEYucrmU4MjooAfKQ0Uiygg/tGdM5sASFVltqSXI2lM8yvcUDXuSgAQAfD8MmvOXPCYDpp0zJLIGKi4VVCkAs51IFzsASbGqz45z7iJup1JiAVKxxwlolzmwDFg3UcAk2BIva5UbV65+4xDi/wAPi0xERJiRJIQw6kRuXLBb+YXaxHbKNxe2hyY+FjxWbFKOk9rSH+7btm/gPr2Nux0jeoTU05wJctramlqawTU45Hj4S5W4wYMAZ2V5DFFmIGrvlXcn33J+ZqgsbMztIwKDrM0mgzasxZlUsb5QW3ve+u9sti8b8UcmKjXDNGcHEyrKRZuoDlzEH8oVWuLakqb6WvGOZBgmxZOGiiOGWReqy6581jIU9EVW2U6tfS261iH4PEjsFe33dM6hnnG3f7Sb8X5gXGcDmcECRUXMA2YgrKoEg2JU5cykgXHpUd8KP2WPZb36kCtckE6N7fDuTl7aX9TE2cQwTlLO/mjkkV/K6NmVgF/MpPSkB0tlAA9ZN4fRMnEowyFSYn32NmQXGn0O+1IH1VFMe1uKNrVHnBH57JddKUq7OdilKUQmtxLhyYiGSGVc0cisji5FwwsdRqPmKofxY8MfwZOKwy/9KxAdB/ck6C38BNgPQm3cWv3EYhY1Z3YKiglmY2AA1JJOwqnOeYsfxrKcLCzYAPaO5VOqRcGdlYg5Nwv33OiExMZlf8vxyTxsJEkxEMCFYYeowUTTsqoFVfMzWzvkXfISbC9c3B4CQzLHDHJ1tAFFzJmsASAACtzr7X3719DcmeHowoSTEOJZ0LMgUBIYS985iRQAWINi5FyLAWFTHIL3tr600jMMYlRx+D3S4VMXUPjivUAGoXJ5hCltyRoT3NuwFQzhHGYxh0VmuQLBDJkUGwys2nwi2ouNdbg619I1TPiH4MPLihNgUXLM37VCwURsTrIL/kO5AuQdgQbCOpS1AYl+zvP0zFtOc474kPbGxXDBgxHwqDdyT2Y37XGoAvr8PbPieNBgiuwACkZbZch6kjAKG+EAMBYDUADcAi4+W/DjDYXDxxlA7qLs5HxMdWPsL6AegFOd+Xc2FkbDwq04AtoC2W4zZAdC+W9ge9Qm1wOZrL1tmcZQfPj4yl8Lj1869VFUqTmKgi4IIFzsTYaan2rYx+MwxSIwXMt9VBD/AJmtbubL6/w+9c1XIAymUANdBY/H3y6asNLhvU6atV5cqcAhkw8MskKCYqC9hYZra2HbWo6dEPLV51F6GDsc54Pw323lJ+UWJZALanumtrMNDnHod9Pat3B8cjW93YiynKknmezRXW9msxC+m2luxuzivI+ExDiR4Vzj81tfr615xPIuFaN0CZCylQy2DLcWzL7ipBa47yo3XCwxo+sqHlXlv/5KVlzBFSxMeYlraLc3/LcbDQEkE7AWzy1yFh8E2aNfN3NQfl7kXFYXHQaWSEsc6nSS910UfCpTLcHW4tqADVuip6K4HGJmX9Y1Kmzlh+bSA+K+DJGFlDWCvJGfKGt1o9DYkDdLXJG9VZhcGojxLMjv5xaVR5QLSG7i2ZVbMLEi3lsbW1vTnrhZxHD8RGBdsmdP80ZEi2+ZW31qtPCiW+McWzRvEM+ml73X65S1/pUNRM1MeZes7j07QuOUYfHP4ZEWYZVkLRkFrasBc6HW1rLpbf1962MHxVFIHVAFmGbNY7X+G5svYC2p17eW6p/DzBNJ1OigbuQAL1s/2Lwv+Cv2pBae2TN13O2j6/aVHyxxOH8ckxcRwxKzFmlz6tYWJsLubNoBc3GhNy3vmnmnr4vETIGiRo0iUOti4jkViXU6C92GVr+XQjzVKObPCjNIZ8IwzG14nHl0AHkYape19jrXA4ZyFisRIqTxqkaMWJ0LuTr53/MNNvvQab40DjzEp3dsGNy5y2MBfHx7yLw4yMutpUQd72NjbtcgEE6C500udL1vxYzClperIrMQSrKQouxQhSuoFvNcgk2vVzQ8kYVVA6Smw9K9/wBjML/gr9qUWuO8Ruus3+n1+0oATIQT1I7LbQsMxBJtb1Pr/tWaPiSIDZ1v3yva2jLZPNq1jcn5jTWr5/sZhf8ABX7U/sZhf8FftSfpPbHHrzH/AE+v2lG8UmXEt0oiXZme7CTMWymR7hABZTcAD/ewkXhRhQ+MDrcqkYBNrDM2rAfKwHvbttVrYXlbDxsGSJQR3tW9FgUViwUBjualSgFIOZQuOpNVRkC4Bx38bzYpSlWJlRSlKISMczctSY3EQpI98AoLyRKbGSRSCiyd2j72Hca9jUljjCgAAAAWAGgAGgAHYV6pRCKUpRCKUpRCKUpRCaj8KiJJKLc76VsxxhRYCwFeqUQilKqnm/n7GCXExwusCwMyqRHnZ8uQXLMCqgl10A777AsdwgyZYt7d7htKSyOJ8bgw+TrypH1GypmNsx9vb32Fx604bxyDEGRYZUkMTZXCm+U+/wCuu2h9DVTeIyN+wxwdXE6KojaxZT09QineM3uRbQm/cWw+G+EkbHRyRxtCIUCSLmuXzJ5SRYWjIsw3uQCCbXqP1Dr04ln9JT/T+rr38Y754l2kVzeG8uQYckwxJHfsqgDXfQV0qVPM/MUqr+fOf8TFipMNAyRBMgz2DO2dA97v5UAzAbH1uKkGC59SPh2HxM+Z5JEUZUUZncJmew0AAsSToBUYqKSR4lprOqqI5H+XHmTClVHzL4h4t4g8ckWGRiwKI2ecBd2csAI76FQBc30NTzkPEyPgYDK7PJkGZmNySbnUnU2Btc66ULUDHAhWtKlBAz7Z7d5IKVpcY4xFhYmlmbKi/ck6BVHdidAK0OV+b4ccjGLMrobPG9g632JAJBB7EEjfuKfkZxK4psV1428zuUpWN51UgFgC2gBIBPy9aWMmSlKUQilKUQilKUQilKUQilKUQilKUQiuNxvm/C4RkSaUB3IAQAu3mNgxVQSq37n6Xrs1QD47q8STESMoWXEF8x2QKzxxBidsuRfbaoqj6ce2XLW29bUTwozt/EvPGcZgiOWWaKNiL2d1U29bEjStZ+asIAT+Kw+mv/dTt/5VSHNGJlXFTNOlmmc5D5H8o8iZGBNh0wB2vrWhMRYZilt8n1b62Fjrc2uKga5KnGJq0OjLVQP6g38b/CSTBc/z4jiGHklnMUOcnphunGFyscra+cm6glvU2ArJzFxBTisf0mRlchsyyALZ4IozcjQgZ3PfzADuc0ROOzkKxXyqqi9vhN/T0HzNZ4xYPbKBlAtmXbMjaW0btr7/ACFVvWJGD75rL0+mtTWpAGNOPjvNjHcVLtGC0TkQwpErWYKMiliCCAp6mYMLg+ulq7XLXMIw8uFcKoIkEMrJmCskoFwcxJOWTKQb2+Kw1JMfeMIVzopz+YAstmUg5fhGjX9D7WFe4MIkkkCRPnDSIGFrWKgOxtci2lr3/pdVYl8iJVoU0tSjHIAPH98/nu+jFa4vUf4TzvBicQYIg5tns9lyN0yqvazZhqwsSoB7E1t8ZxLQ4Cdx8UcEjD5rGzD9RVN8i8STC4mKWZikORos1maxBV/NYHQ37d+wvc3nqaWA8zmLe19alUqDcrjAE2vEfy8Um28yxE3FwBkC3766Ht2rxBjlXh+EmWRCYFlV4hIqyLnZGV1XMCbGMKQNbMd68c68cjxeMaWDMUyxKuZbZmTq+YKfNlswGo119r8GGMZhbJaxOpW1yMp1t6jY/wDNUmcB2xvmdJStGqW9IsdJXyP6m3N01xAmkCzRAgukbZwM2v7MgBc1tdfiOa9mva/eECPoxmEgxlQVI7gi4P2r53xAZIi9tCCi2ZdW76AG4vcdjqNTY1e/JOGMeBgRt1RR9gBVi2YnImV1mnTVlKnc8/Ccbn/iWFlaLh8vUM0rIUaMA9FmJWN3uRcHXy6krm20NQbCcPxfD8XKIZIjLHGskhIAQoWusQDtcIRclgb6AXvWpzJxIrxaadrnp4kaC18saiPQettR9a6HOHNMeOaJoI3iaJSryyWUsrFbJZc2gfK1yRbW29Neopye4ktva1F9OmASjAE+MyeT+JGHGBOJV06uS4gzqX6hOURlQb6PoTbbWqfm4mZZs+IXrPJduo4sG0byKxW6KCLDKRa2ljqNVcSoVtVAKjN8NzY3G5uD8vnrX65bKpkRow9vMwshHYBrWH3qF6rVN8cTRt7CjasVZhluM+PEurw+5jM8bwStmmw7Zbkgs6EkRu9vz2BDe4PrUtqq/CTBO80+KPwyEhfdczNfUDcm+3pVqVoUySozOUugi1mFPjMUpSnytFKUohFKUohFKUohFKUohFUzzhyq2GJXoSSQ5mKyR2byNI0gjkUqWUqXYXXysAl9iKuatXifDknhkie+SRWQ2NjZhY2PY1HUQOMGWrW5e3fUs+Zvxka36am7baW+pAF2trsP+bI4FyCP/j5MQI48TO6F4gbFWJGlvb0F+1q1Z/DvHxM6R9B0u2UlbZwwsC1h5SBsouL37G1T7w+4FJhMKIpDc5mY/Njc2HYX7VBRpFScianUr1ayqEfODxjA4lV+H0ayYroSRpLFIGMmZReNtbEaeRiwsUtt6W1tP/63wP8AgJ/pFd1OFRCQyBFDnc239/nW3VhE0jHMyriv6z6wNPsEi/8A9bYH/AT/AEitnAcjYSFw8cSqw2IAFd+lOxK+TMWJwyyIyMLq6lSPUMLEfY1Q/HuUsTg2yGN5EF8kqeYMCLDMu6Nl0Pb0q/a8vEG3APzqOpSWpzLlnfVLQkpjfzPnvC8uYnFNZMP0gQFvtawAzZddSBc67m/tVpcJ8McIsKCSJS4AuSBUxSEDYAfIV7pUpKnES5vKtyQXPHGJGYvDrBKQwhQEbHKKkcUQUBRsNq90qSVCcysefvDyV8Q2Kw1mz2LxklSGAAzowB3AFwe4vfWovgfDzGTNlZRHGdDrdiL3tewH6Ve1KhNBC2oiX16lcrT9INt9fnIhw7wywiIoaJSwtrYVITwWEx9MxqUtaxF63qVNKBJM18FgEhXLGoUegrYpSiJFKUohFKUohFKUohFKUohFKUohFKUohFKUohFKUohFKUohFKUohFKUohFKUohFKUohFKUohFKUohFKUohP/9k="/>
          <p:cNvSpPr>
            <a:spLocks noChangeAspect="1" noChangeArrowheads="1"/>
          </p:cNvSpPr>
          <p:nvPr/>
        </p:nvSpPr>
        <p:spPr bwMode="auto">
          <a:xfrm>
            <a:off x="9082088" y="-1039813"/>
            <a:ext cx="2143125" cy="214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1676400"/>
            <a:ext cx="3200400" cy="2914406"/>
          </a:xfrm>
          <a:prstGeom prst="rect">
            <a:avLst/>
          </a:prstGeom>
        </p:spPr>
      </p:pic>
      <p:sp>
        <p:nvSpPr>
          <p:cNvPr id="7" name="مستطيل 6"/>
          <p:cNvSpPr/>
          <p:nvPr/>
        </p:nvSpPr>
        <p:spPr>
          <a:xfrm>
            <a:off x="2281151" y="4315813"/>
            <a:ext cx="45817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د. اسامة زكي السيد</a:t>
            </a:r>
            <a:endParaRPr lang="ar-S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7" name="Picture 2" descr="http://www.naseej.net/getattachment/cdd2f7ae-e599-4a85-8679-59b0b2801142/.aspx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09600"/>
            <a:ext cx="1143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915" y="327004"/>
            <a:ext cx="2162498" cy="120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55" y="250824"/>
            <a:ext cx="1814045" cy="1280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44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81400" y="381000"/>
            <a:ext cx="11031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b="1" dirty="0">
                <a:ea typeface="Times New Roman" panose="02020603050405020304" pitchFamily="18" charset="0"/>
                <a:cs typeface="Traditional Arabic" panose="02020603050405020304" pitchFamily="18" charset="-78"/>
              </a:rPr>
              <a:t>المقدمة</a:t>
            </a:r>
            <a:endParaRPr lang="ar-SA" sz="4000" dirty="0"/>
          </a:p>
        </p:txBody>
      </p:sp>
      <p:sp>
        <p:nvSpPr>
          <p:cNvPr id="3" name="Rectangle 2"/>
          <p:cNvSpPr/>
          <p:nvPr/>
        </p:nvSpPr>
        <p:spPr>
          <a:xfrm>
            <a:off x="152400" y="1219200"/>
            <a:ext cx="8686800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على الرغم من ميزات التَّعلُّم الإلكتروني إلا أن تطبيقه مازال في خطواته الأولى ،تواجهه تحديات </a:t>
            </a:r>
            <a:r>
              <a:rPr lang="ar-SA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وعوائق.       وتطبيقه </a:t>
            </a: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في مجال تعليم اللغة العربية لا يتعدى سوى إسهامات فردية، من قبل بعض الغيورين على ضرورة تحديث تعليم اللغة العربية لغير الناطقين بها، حيث أوضح </a:t>
            </a:r>
            <a:r>
              <a:rPr lang="ar-SA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 المعنيون :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أن الكتاب الورقي مازال مسيطرًا ؛لكونه </a:t>
            </a:r>
            <a:r>
              <a:rPr lang="ar-SA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الأداة التعليمية </a:t>
            </a: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الأكثر شيوعًا </a:t>
            </a:r>
            <a:r>
              <a:rPr lang="ar-SA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النقص الواضح في توظيف </a:t>
            </a:r>
            <a:r>
              <a:rPr lang="ar-SA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التعلم الإلكتروني بمعاهد </a:t>
            </a: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تعليم اللغة العربية لغير الناطقين </a:t>
            </a:r>
            <a:r>
              <a:rPr lang="ar-SA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بها.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نُدْرَة التآزر بين مختصي علم اللغة التطبيقي </a:t>
            </a:r>
            <a:r>
              <a:rPr lang="ar-SA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و مختصي التعلم الإلكتروني.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   مما وَسَم العربية بالصعوبة؛</a:t>
            </a: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 لتقليدية طرق تعليمها و تعلمها ؛الأمر الذي حثَّ المعنيين </a:t>
            </a:r>
            <a:r>
              <a:rPr lang="ar-SA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على </a:t>
            </a: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المُطالبة بضرورة  إدراج التَّعلُّم الإلكتروني في مجال تعليم اللغة العربية لغير الناطقين بها ؛مُساهمة في نشرها و تلبية الطلب عليها-بوصفها لغة عالمية- من خلال تقديمها بصورة عصرية مشوقة تُبعد عنها الصورة النمطية التي وسمتها بصعوبة  </a:t>
            </a:r>
            <a:r>
              <a:rPr lang="ar-SA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التَّعلُّم.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  <a:cs typeface="Traditional Arabic" panose="02020603050405020304" pitchFamily="18" charset="-78"/>
              </a:rPr>
              <a:t> 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635968"/>
            <a:ext cx="8991600" cy="5145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قلة </a:t>
            </a:r>
            <a:r>
              <a:rPr lang="ar-SA" sz="2600" b="1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التدريب من أكثر عوائق  التَّعلُّم  الإلكتروني </a:t>
            </a: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.</a:t>
            </a:r>
          </a:p>
          <a:p>
            <a:pPr marL="342900" marR="0" lvl="0" indent="-34290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عدم </a:t>
            </a:r>
            <a:r>
              <a:rPr lang="ar-SA" sz="2600" b="1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قناعة بعض </a:t>
            </a: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القيادات بالتعلم الإلكتروني . </a:t>
            </a:r>
            <a:endParaRPr lang="en-US" sz="2600" dirty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ar-SA" sz="2600" b="1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قلة أجهزة الحاسوب داخل حجرة الدراسة من معوقات  التَّعلُّم الإلكتروني، وهذه النتيجة تتفق مع دراسة </a:t>
            </a: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.</a:t>
            </a:r>
            <a:endParaRPr lang="en-US" sz="2600" dirty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ar-SA" sz="2600" b="1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الدعم الفني غير متوافر بصورة كافية ، إضافة لنُدْرَة توفير الدورات التدريبية عن التعليم الإلكتروني داخل الجامعة، مما يحول دون الاستفادة من التَّعلُّم </a:t>
            </a: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الإلكتروني .</a:t>
            </a:r>
            <a:endParaRPr lang="en-US" sz="2600" dirty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إجماع الدراسات السابقة على أن أبرز معوقات </a:t>
            </a:r>
            <a:r>
              <a:rPr lang="ar-SA" sz="2600" b="1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التَّعلُّم الإلكتروني قَدْ تَكْمُنُ في اتخاذ قرار </a:t>
            </a: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تطبيقه </a:t>
            </a:r>
            <a:r>
              <a:rPr lang="ar-SA" sz="2600" b="1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من قِبَلِ الإدارة العليا دون مشاركة جميع المعنيين بالمؤسسات التعليمية ، وإقناعهم بأهميتها، وضرورة تطوير التعليم، وعدم وضع خطة واضحة و مفصَّلة لتطبيقه ، و تركيز الأهداف عند صياغتها على المردود المادي </a:t>
            </a: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               أو </a:t>
            </a:r>
            <a:r>
              <a:rPr lang="ar-SA" sz="2600" b="1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الشكْلي </a:t>
            </a: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للتعلم </a:t>
            </a:r>
            <a:r>
              <a:rPr lang="ar-SA" sz="2600" b="1" dirty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الإلكتروني </a:t>
            </a: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+mj-cs"/>
              </a:rPr>
              <a:t>.</a:t>
            </a:r>
            <a:endParaRPr lang="en-US" sz="2600" dirty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284327"/>
            <a:ext cx="6858000" cy="1315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  <a:spcAft>
                <a:spcPts val="800"/>
              </a:spcAft>
            </a:pPr>
            <a:r>
              <a:rPr lang="ar-SA" sz="2800" b="1" dirty="0">
                <a:solidFill>
                  <a:srgbClr val="FF0000"/>
                </a:solidFill>
                <a:latin typeface="Traditional Arabic" panose="02020603050405020304" pitchFamily="18" charset="-78"/>
                <a:ea typeface="Calibri" panose="020F0502020204030204" pitchFamily="34" charset="0"/>
                <a:cs typeface="+mj-cs"/>
              </a:rPr>
              <a:t>و لأهمية التَّعلُّم الإلكتروني تزايدت الدراسات التي رصدت </a:t>
            </a:r>
            <a:r>
              <a:rPr lang="ar-SA" sz="2800" b="1" dirty="0" smtClean="0">
                <a:solidFill>
                  <a:srgbClr val="FF0000"/>
                </a:solidFill>
                <a:latin typeface="Traditional Arabic" panose="02020603050405020304" pitchFamily="18" charset="-78"/>
                <a:ea typeface="Calibri" panose="020F0502020204030204" pitchFamily="34" charset="0"/>
                <a:cs typeface="+mj-cs"/>
              </a:rPr>
              <a:t>تحدياته فيما يلي :</a:t>
            </a:r>
            <a:endParaRPr lang="en-US" sz="2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5929706"/>
      </p:ext>
    </p:extLst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0537" y="1524000"/>
            <a:ext cx="8229600" cy="1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5- التوسُّع </a:t>
            </a: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</a:rPr>
              <a:t>في إدخال تقنيات إضافية دون التأكد من استخدام التقنيات الموجودة بالشكل المطلوب، و عدم إجراء دراسات تقويمية من آن لآخر </a:t>
            </a:r>
            <a:r>
              <a:rPr lang="ar-SA" sz="2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pPr marR="0" lvl="0" algn="just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R="0" lvl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6 - أن </a:t>
            </a: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</a:rPr>
              <a:t>ثقافة التعليم الإلكتروني، و الوعي به ،</a:t>
            </a:r>
            <a:r>
              <a:rPr lang="ar-SA" sz="2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تمثل </a:t>
            </a:r>
            <a:r>
              <a:rPr lang="ar-SA" sz="2400" b="1" dirty="0">
                <a:latin typeface="Calibri" panose="020F0502020204030204" pitchFamily="34" charset="0"/>
                <a:ea typeface="Calibri" panose="020F0502020204030204" pitchFamily="34" charset="0"/>
              </a:rPr>
              <a:t>عقبة كؤود في تنشيط هذا النوع من التعليم.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2400" y="3601327"/>
            <a:ext cx="8567737" cy="2463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just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4800" b="1" dirty="0" smtClean="0">
                <a:solidFill>
                  <a:srgbClr val="FF0000"/>
                </a:solidFill>
                <a:latin typeface="Andalus" panose="02020603050405020304" pitchFamily="18" charset="-78"/>
                <a:ea typeface="Calibri" panose="020F0502020204030204" pitchFamily="34" charset="0"/>
                <a:cs typeface="Andalus" panose="02020603050405020304" pitchFamily="18" charset="-78"/>
              </a:rPr>
              <a:t>هذه المعوقات السابقة أجريت على مؤسسات التعليم الجامعي و قبل الجامعي إلا أنها لم تتعرض لمعاهد تعليم اللغة العربية ..</a:t>
            </a:r>
            <a:endParaRPr lang="en-US" sz="4000" dirty="0">
              <a:solidFill>
                <a:srgbClr val="FF0000"/>
              </a:solidFill>
              <a:latin typeface="Andalus" panose="02020603050405020304" pitchFamily="18" charset="-78"/>
              <a:ea typeface="Calibri" panose="020F0502020204030204" pitchFamily="34" charset="0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89116811"/>
      </p:ext>
    </p:extLst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5" descr="0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7315" name="AutoShape 3" descr="باقة أزهار"/>
          <p:cNvSpPr>
            <a:spLocks noChangeArrowheads="1"/>
          </p:cNvSpPr>
          <p:nvPr/>
        </p:nvSpPr>
        <p:spPr bwMode="auto">
          <a:xfrm>
            <a:off x="2596308" y="152400"/>
            <a:ext cx="3810000" cy="1219200"/>
          </a:xfrm>
          <a:prstGeom prst="wedgeEllipseCallout">
            <a:avLst>
              <a:gd name="adj1" fmla="val 1375"/>
              <a:gd name="adj2" fmla="val 90495"/>
            </a:avLst>
          </a:prstGeom>
          <a:blipFill dpi="0" rotWithShape="0">
            <a:blip r:embed="rId4" cstate="print"/>
            <a:srcRect/>
            <a:tile tx="0" ty="0" sx="100000" sy="100000" flip="none" algn="tl"/>
          </a:blip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18900000" algn="ctr" rotWithShape="0">
              <a:srgbClr val="62F49A"/>
            </a:outerShdw>
          </a:effectLst>
        </p:spPr>
        <p:txBody>
          <a:bodyPr wrap="none" anchor="ctr"/>
          <a:lstStyle/>
          <a:p>
            <a:pPr algn="ctr">
              <a:buFontTx/>
              <a:buNone/>
              <a:defRPr/>
            </a:pPr>
            <a:r>
              <a:rPr lang="ar-SA" sz="4000" u="none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Simplified Arabic" pitchFamily="2" charset="-78"/>
              </a:rPr>
              <a:t>الشعور بالمشكلة</a:t>
            </a:r>
            <a:endParaRPr lang="en-US" sz="4000" u="none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cs typeface="Simplified Arabic" pitchFamily="2" charset="-78"/>
            </a:endParaRPr>
          </a:p>
        </p:txBody>
      </p:sp>
      <p:sp>
        <p:nvSpPr>
          <p:cNvPr id="397344" name="AutoShape 32" descr="باقة أزهار"/>
          <p:cNvSpPr>
            <a:spLocks noChangeArrowheads="1"/>
          </p:cNvSpPr>
          <p:nvPr/>
        </p:nvSpPr>
        <p:spPr bwMode="auto">
          <a:xfrm rot="10800000">
            <a:off x="2374058" y="2057400"/>
            <a:ext cx="4032250" cy="1075981"/>
          </a:xfrm>
          <a:prstGeom prst="upArrowCallout">
            <a:avLst>
              <a:gd name="adj1" fmla="val 60882"/>
              <a:gd name="adj2" fmla="val 60882"/>
              <a:gd name="adj3" fmla="val 16667"/>
              <a:gd name="adj4" fmla="val 66667"/>
            </a:avLst>
          </a:prstGeom>
          <a:blipFill dpi="0" rotWithShape="0">
            <a:blip r:embed="rId4" cstate="print"/>
            <a:srcRect/>
            <a:tile tx="0" ty="0" sx="100000" sy="100000" flip="none" algn="tl"/>
          </a:blipFill>
          <a:ln w="762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rot="10800000" wrap="none" lIns="98649" tIns="49325" rIns="98649" bIns="49325" anchor="ctr"/>
          <a:lstStyle/>
          <a:p>
            <a:pPr algn="ctr" eaLnBrk="1" hangingPunct="1">
              <a:buFontTx/>
              <a:buNone/>
            </a:pPr>
            <a:r>
              <a:rPr lang="ar-SA" sz="4800" u="none" dirty="0">
                <a:solidFill>
                  <a:srgbClr val="000099"/>
                </a:solidFill>
                <a:latin typeface="Tahoma" pitchFamily="34" charset="0"/>
              </a:rPr>
              <a:t>و </a:t>
            </a:r>
            <a:r>
              <a:rPr lang="ar-SA" sz="4800" u="none" dirty="0" smtClean="0">
                <a:solidFill>
                  <a:srgbClr val="000099"/>
                </a:solidFill>
                <a:latin typeface="Tahoma" pitchFamily="34" charset="0"/>
              </a:rPr>
              <a:t>تبين هذا مما يلي</a:t>
            </a:r>
            <a:endParaRPr lang="en-US" sz="4800" u="none" dirty="0">
              <a:solidFill>
                <a:srgbClr val="000099"/>
              </a:solidFill>
              <a:latin typeface="Tahoma" pitchFamily="34" charset="0"/>
            </a:endParaRPr>
          </a:p>
        </p:txBody>
      </p:sp>
      <p:pic>
        <p:nvPicPr>
          <p:cNvPr id="2050" name="Picture 2" descr="http://faculty.kfupm.edu.sa/ias/ahajj/Animated-images%20(13)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207981"/>
            <a:ext cx="1828799" cy="257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iandalus.com/_/rsrc/1298489542082/home/conference/%D9%85%D8%A4%D8%AA%D9%85%D8%B1%202.png?height=184&amp;width=32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186833"/>
            <a:ext cx="1828799" cy="2603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3.bp.blogspot.com/-Jrf-m4zTGoc/UFzaIb1NXOI/AAAAAAAAESQ/zlW5JzVZmVw/s1600/imam+cove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191000"/>
            <a:ext cx="2133600" cy="257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presentermedia.com/files/animsp/00002000/2483/carrying_question_pa_md_wm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164570"/>
            <a:ext cx="1448757" cy="257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Stick Figure Question Answer PowerPoint animation">
            <a:hlinkClick r:id="rId9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161364"/>
            <a:ext cx="1448757" cy="256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97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97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7315" grpId="0" animBg="1"/>
      <p:bldP spid="3973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7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411" y="2193925"/>
            <a:ext cx="8010504" cy="277336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Low" rtl="1">
              <a:lnSpc>
                <a:spcPct val="90000"/>
              </a:lnSpc>
              <a:buNone/>
              <a:defRPr/>
            </a:pPr>
            <a:r>
              <a:rPr lang="ar-SA" sz="4800" b="1" dirty="0"/>
              <a:t>ما التحديات التي تعوق استخدام </a:t>
            </a:r>
            <a:r>
              <a:rPr lang="ar-SA" sz="4800" b="1" dirty="0" smtClean="0"/>
              <a:t>التَّعلُّم الإلكتروني </a:t>
            </a:r>
            <a:r>
              <a:rPr lang="ar-SA" sz="4800" b="1" dirty="0"/>
              <a:t>مِنْ قِبَلِ أعضاء </a:t>
            </a:r>
            <a:r>
              <a:rPr lang="ar-SA" sz="4800" b="1" dirty="0" smtClean="0"/>
              <a:t>هيئة التدريس </a:t>
            </a:r>
            <a:r>
              <a:rPr lang="ar-SA" sz="4800" b="1" dirty="0"/>
              <a:t>بمعاهد تعليم اللغة العربية لغير الناطقين بها ؟</a:t>
            </a:r>
            <a:r>
              <a:rPr lang="ar-EG" sz="4800" b="1" i="1" dirty="0" smtClean="0">
                <a:solidFill>
                  <a:srgbClr val="000099"/>
                </a:solidFill>
                <a:cs typeface="MCS Arafat S_I normal." pitchFamily="2" charset="-78"/>
              </a:rPr>
              <a:t> </a:t>
            </a:r>
            <a:endParaRPr lang="en-US" sz="4800" b="1" i="1" dirty="0" smtClean="0">
              <a:solidFill>
                <a:srgbClr val="000099"/>
              </a:solidFill>
              <a:cs typeface="MCS Arafat S_I normal." pitchFamily="2" charset="-78"/>
            </a:endParaRPr>
          </a:p>
        </p:txBody>
      </p:sp>
      <p:sp>
        <p:nvSpPr>
          <p:cNvPr id="756740" name="AutoShape 4"/>
          <p:cNvSpPr>
            <a:spLocks noChangeArrowheads="1"/>
          </p:cNvSpPr>
          <p:nvPr/>
        </p:nvSpPr>
        <p:spPr bwMode="auto">
          <a:xfrm>
            <a:off x="2057400" y="260351"/>
            <a:ext cx="5029200" cy="1187450"/>
          </a:xfrm>
          <a:prstGeom prst="ribbon2">
            <a:avLst>
              <a:gd name="adj1" fmla="val 28097"/>
              <a:gd name="adj2" fmla="val 59316"/>
            </a:avLst>
          </a:prstGeom>
          <a:noFill/>
          <a:ln w="57150">
            <a:solidFill>
              <a:srgbClr val="000014"/>
            </a:solidFill>
            <a:round/>
            <a:headEnd/>
            <a:tailEnd/>
          </a:ln>
          <a:effectLst/>
        </p:spPr>
        <p:txBody>
          <a:bodyPr wrap="none" lIns="97200" tIns="50400" rIns="97200" bIns="50400" anchor="ctr"/>
          <a:lstStyle/>
          <a:p>
            <a:pPr marL="457200" indent="-457200" algn="ctr">
              <a:buFontTx/>
              <a:buNone/>
              <a:tabLst>
                <a:tab pos="439738" algn="l"/>
                <a:tab pos="876300" algn="l"/>
              </a:tabLst>
              <a:defRPr/>
            </a:pPr>
            <a:r>
              <a:rPr lang="ar-EG" sz="4000" b="0" u="none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مشكلة الدراسة</a:t>
            </a:r>
            <a:endParaRPr lang="en-US" sz="4000" b="0" u="none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Picture 6" descr="computer_problem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6838" y="4316028"/>
            <a:ext cx="1360487" cy="2209800"/>
          </a:xfrm>
          <a:prstGeom prst="rect">
            <a:avLst/>
          </a:prstGeom>
        </p:spPr>
      </p:pic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190500" y="95250"/>
            <a:ext cx="8820150" cy="6673850"/>
            <a:chOff x="289" y="336"/>
            <a:chExt cx="5183" cy="3696"/>
          </a:xfrm>
        </p:grpSpPr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078" y="336"/>
              <a:ext cx="394" cy="424"/>
            </a:xfrm>
            <a:custGeom>
              <a:avLst/>
              <a:gdLst>
                <a:gd name="T0" fmla="*/ 288 w 394"/>
                <a:gd name="T1" fmla="*/ 418 h 424"/>
                <a:gd name="T2" fmla="*/ 230 w 394"/>
                <a:gd name="T3" fmla="*/ 419 h 424"/>
                <a:gd name="T4" fmla="*/ 177 w 394"/>
                <a:gd name="T5" fmla="*/ 380 h 424"/>
                <a:gd name="T6" fmla="*/ 156 w 394"/>
                <a:gd name="T7" fmla="*/ 339 h 424"/>
                <a:gd name="T8" fmla="*/ 160 w 394"/>
                <a:gd name="T9" fmla="*/ 269 h 424"/>
                <a:gd name="T10" fmla="*/ 213 w 394"/>
                <a:gd name="T11" fmla="*/ 205 h 424"/>
                <a:gd name="T12" fmla="*/ 272 w 394"/>
                <a:gd name="T13" fmla="*/ 175 h 424"/>
                <a:gd name="T14" fmla="*/ 303 w 394"/>
                <a:gd name="T15" fmla="*/ 137 h 424"/>
                <a:gd name="T16" fmla="*/ 306 w 394"/>
                <a:gd name="T17" fmla="*/ 94 h 424"/>
                <a:gd name="T18" fmla="*/ 331 w 394"/>
                <a:gd name="T19" fmla="*/ 124 h 424"/>
                <a:gd name="T20" fmla="*/ 328 w 394"/>
                <a:gd name="T21" fmla="*/ 166 h 424"/>
                <a:gd name="T22" fmla="*/ 318 w 394"/>
                <a:gd name="T23" fmla="*/ 193 h 424"/>
                <a:gd name="T24" fmla="*/ 325 w 394"/>
                <a:gd name="T25" fmla="*/ 219 h 424"/>
                <a:gd name="T26" fmla="*/ 309 w 394"/>
                <a:gd name="T27" fmla="*/ 238 h 424"/>
                <a:gd name="T28" fmla="*/ 309 w 394"/>
                <a:gd name="T29" fmla="*/ 259 h 424"/>
                <a:gd name="T30" fmla="*/ 301 w 394"/>
                <a:gd name="T31" fmla="*/ 286 h 424"/>
                <a:gd name="T32" fmla="*/ 273 w 394"/>
                <a:gd name="T33" fmla="*/ 299 h 424"/>
                <a:gd name="T34" fmla="*/ 265 w 394"/>
                <a:gd name="T35" fmla="*/ 269 h 424"/>
                <a:gd name="T36" fmla="*/ 241 w 394"/>
                <a:gd name="T37" fmla="*/ 261 h 424"/>
                <a:gd name="T38" fmla="*/ 202 w 394"/>
                <a:gd name="T39" fmla="*/ 284 h 424"/>
                <a:gd name="T40" fmla="*/ 195 w 394"/>
                <a:gd name="T41" fmla="*/ 318 h 424"/>
                <a:gd name="T42" fmla="*/ 210 w 394"/>
                <a:gd name="T43" fmla="*/ 358 h 424"/>
                <a:gd name="T44" fmla="*/ 239 w 394"/>
                <a:gd name="T45" fmla="*/ 380 h 424"/>
                <a:gd name="T46" fmla="*/ 279 w 394"/>
                <a:gd name="T47" fmla="*/ 378 h 424"/>
                <a:gd name="T48" fmla="*/ 327 w 394"/>
                <a:gd name="T49" fmla="*/ 341 h 424"/>
                <a:gd name="T50" fmla="*/ 338 w 394"/>
                <a:gd name="T51" fmla="*/ 322 h 424"/>
                <a:gd name="T52" fmla="*/ 349 w 394"/>
                <a:gd name="T53" fmla="*/ 272 h 424"/>
                <a:gd name="T54" fmla="*/ 354 w 394"/>
                <a:gd name="T55" fmla="*/ 41 h 424"/>
                <a:gd name="T56" fmla="*/ 181 w 394"/>
                <a:gd name="T57" fmla="*/ 47 h 424"/>
                <a:gd name="T58" fmla="*/ 105 w 394"/>
                <a:gd name="T59" fmla="*/ 56 h 424"/>
                <a:gd name="T60" fmla="*/ 79 w 394"/>
                <a:gd name="T61" fmla="*/ 71 h 424"/>
                <a:gd name="T62" fmla="*/ 48 w 394"/>
                <a:gd name="T63" fmla="*/ 107 h 424"/>
                <a:gd name="T64" fmla="*/ 38 w 394"/>
                <a:gd name="T65" fmla="*/ 152 h 424"/>
                <a:gd name="T66" fmla="*/ 52 w 394"/>
                <a:gd name="T67" fmla="*/ 187 h 424"/>
                <a:gd name="T68" fmla="*/ 96 w 394"/>
                <a:gd name="T69" fmla="*/ 213 h 424"/>
                <a:gd name="T70" fmla="*/ 129 w 394"/>
                <a:gd name="T71" fmla="*/ 208 h 424"/>
                <a:gd name="T72" fmla="*/ 148 w 394"/>
                <a:gd name="T73" fmla="*/ 184 h 424"/>
                <a:gd name="T74" fmla="*/ 148 w 394"/>
                <a:gd name="T75" fmla="*/ 146 h 424"/>
                <a:gd name="T76" fmla="*/ 126 w 394"/>
                <a:gd name="T77" fmla="*/ 130 h 424"/>
                <a:gd name="T78" fmla="*/ 121 w 394"/>
                <a:gd name="T79" fmla="*/ 109 h 424"/>
                <a:gd name="T80" fmla="*/ 144 w 394"/>
                <a:gd name="T81" fmla="*/ 91 h 424"/>
                <a:gd name="T82" fmla="*/ 170 w 394"/>
                <a:gd name="T83" fmla="*/ 102 h 424"/>
                <a:gd name="T84" fmla="*/ 184 w 394"/>
                <a:gd name="T85" fmla="*/ 77 h 424"/>
                <a:gd name="T86" fmla="*/ 207 w 394"/>
                <a:gd name="T87" fmla="*/ 77 h 424"/>
                <a:gd name="T88" fmla="*/ 226 w 394"/>
                <a:gd name="T89" fmla="*/ 79 h 424"/>
                <a:gd name="T90" fmla="*/ 265 w 394"/>
                <a:gd name="T91" fmla="*/ 66 h 424"/>
                <a:gd name="T92" fmla="*/ 301 w 394"/>
                <a:gd name="T93" fmla="*/ 82 h 424"/>
                <a:gd name="T94" fmla="*/ 279 w 394"/>
                <a:gd name="T95" fmla="*/ 93 h 424"/>
                <a:gd name="T96" fmla="*/ 240 w 394"/>
                <a:gd name="T97" fmla="*/ 118 h 424"/>
                <a:gd name="T98" fmla="*/ 215 w 394"/>
                <a:gd name="T99" fmla="*/ 166 h 424"/>
                <a:gd name="T100" fmla="*/ 167 w 394"/>
                <a:gd name="T101" fmla="*/ 237 h 424"/>
                <a:gd name="T102" fmla="*/ 92 w 394"/>
                <a:gd name="T103" fmla="*/ 259 h 424"/>
                <a:gd name="T104" fmla="*/ 53 w 394"/>
                <a:gd name="T105" fmla="*/ 244 h 424"/>
                <a:gd name="T106" fmla="*/ 12 w 394"/>
                <a:gd name="T107" fmla="*/ 196 h 424"/>
                <a:gd name="T108" fmla="*/ 0 w 394"/>
                <a:gd name="T109" fmla="*/ 134 h 424"/>
                <a:gd name="T110" fmla="*/ 20 w 394"/>
                <a:gd name="T111" fmla="*/ 75 h 424"/>
                <a:gd name="T112" fmla="*/ 52 w 394"/>
                <a:gd name="T113" fmla="*/ 35 h 424"/>
                <a:gd name="T114" fmla="*/ 100 w 394"/>
                <a:gd name="T115" fmla="*/ 12 h 424"/>
                <a:gd name="T116" fmla="*/ 222 w 394"/>
                <a:gd name="T117" fmla="*/ 1 h 424"/>
                <a:gd name="T118" fmla="*/ 393 w 394"/>
                <a:gd name="T119" fmla="*/ 183 h 424"/>
                <a:gd name="T120" fmla="*/ 389 w 394"/>
                <a:gd name="T121" fmla="*/ 291 h 424"/>
                <a:gd name="T122" fmla="*/ 371 w 394"/>
                <a:gd name="T123" fmla="*/ 352 h 424"/>
                <a:gd name="T124" fmla="*/ 342 w 394"/>
                <a:gd name="T125" fmla="*/ 387 h 4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24"/>
                <a:gd name="T191" fmla="*/ 394 w 394"/>
                <a:gd name="T192" fmla="*/ 424 h 4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24">
                  <a:moveTo>
                    <a:pt x="324" y="400"/>
                  </a:moveTo>
                  <a:lnTo>
                    <a:pt x="306" y="411"/>
                  </a:lnTo>
                  <a:lnTo>
                    <a:pt x="288" y="418"/>
                  </a:lnTo>
                  <a:lnTo>
                    <a:pt x="269" y="422"/>
                  </a:lnTo>
                  <a:lnTo>
                    <a:pt x="250" y="424"/>
                  </a:lnTo>
                  <a:lnTo>
                    <a:pt x="230" y="419"/>
                  </a:lnTo>
                  <a:lnTo>
                    <a:pt x="213" y="411"/>
                  </a:lnTo>
                  <a:lnTo>
                    <a:pt x="195" y="397"/>
                  </a:lnTo>
                  <a:lnTo>
                    <a:pt x="177" y="380"/>
                  </a:lnTo>
                  <a:lnTo>
                    <a:pt x="167" y="367"/>
                  </a:lnTo>
                  <a:lnTo>
                    <a:pt x="160" y="353"/>
                  </a:lnTo>
                  <a:lnTo>
                    <a:pt x="156" y="339"/>
                  </a:lnTo>
                  <a:lnTo>
                    <a:pt x="153" y="325"/>
                  </a:lnTo>
                  <a:lnTo>
                    <a:pt x="153" y="297"/>
                  </a:lnTo>
                  <a:lnTo>
                    <a:pt x="160" y="269"/>
                  </a:lnTo>
                  <a:lnTo>
                    <a:pt x="174" y="244"/>
                  </a:lnTo>
                  <a:lnTo>
                    <a:pt x="192" y="222"/>
                  </a:lnTo>
                  <a:lnTo>
                    <a:pt x="213" y="205"/>
                  </a:lnTo>
                  <a:lnTo>
                    <a:pt x="237" y="193"/>
                  </a:lnTo>
                  <a:lnTo>
                    <a:pt x="255" y="185"/>
                  </a:lnTo>
                  <a:lnTo>
                    <a:pt x="272" y="175"/>
                  </a:lnTo>
                  <a:lnTo>
                    <a:pt x="284" y="163"/>
                  </a:lnTo>
                  <a:lnTo>
                    <a:pt x="295" y="152"/>
                  </a:lnTo>
                  <a:lnTo>
                    <a:pt x="303" y="137"/>
                  </a:lnTo>
                  <a:lnTo>
                    <a:pt x="307" y="124"/>
                  </a:lnTo>
                  <a:lnTo>
                    <a:pt x="309" y="109"/>
                  </a:lnTo>
                  <a:lnTo>
                    <a:pt x="306" y="94"/>
                  </a:lnTo>
                  <a:lnTo>
                    <a:pt x="317" y="102"/>
                  </a:lnTo>
                  <a:lnTo>
                    <a:pt x="325" y="112"/>
                  </a:lnTo>
                  <a:lnTo>
                    <a:pt x="331" y="124"/>
                  </a:lnTo>
                  <a:lnTo>
                    <a:pt x="334" y="138"/>
                  </a:lnTo>
                  <a:lnTo>
                    <a:pt x="332" y="153"/>
                  </a:lnTo>
                  <a:lnTo>
                    <a:pt x="328" y="166"/>
                  </a:lnTo>
                  <a:lnTo>
                    <a:pt x="321" y="178"/>
                  </a:lnTo>
                  <a:lnTo>
                    <a:pt x="310" y="187"/>
                  </a:lnTo>
                  <a:lnTo>
                    <a:pt x="318" y="193"/>
                  </a:lnTo>
                  <a:lnTo>
                    <a:pt x="324" y="200"/>
                  </a:lnTo>
                  <a:lnTo>
                    <a:pt x="325" y="209"/>
                  </a:lnTo>
                  <a:lnTo>
                    <a:pt x="325" y="219"/>
                  </a:lnTo>
                  <a:lnTo>
                    <a:pt x="323" y="227"/>
                  </a:lnTo>
                  <a:lnTo>
                    <a:pt x="317" y="234"/>
                  </a:lnTo>
                  <a:lnTo>
                    <a:pt x="309" y="238"/>
                  </a:lnTo>
                  <a:lnTo>
                    <a:pt x="299" y="241"/>
                  </a:lnTo>
                  <a:lnTo>
                    <a:pt x="306" y="250"/>
                  </a:lnTo>
                  <a:lnTo>
                    <a:pt x="309" y="259"/>
                  </a:lnTo>
                  <a:lnTo>
                    <a:pt x="309" y="268"/>
                  </a:lnTo>
                  <a:lnTo>
                    <a:pt x="306" y="278"/>
                  </a:lnTo>
                  <a:lnTo>
                    <a:pt x="301" y="286"/>
                  </a:lnTo>
                  <a:lnTo>
                    <a:pt x="294" y="293"/>
                  </a:lnTo>
                  <a:lnTo>
                    <a:pt x="284" y="297"/>
                  </a:lnTo>
                  <a:lnTo>
                    <a:pt x="273" y="299"/>
                  </a:lnTo>
                  <a:lnTo>
                    <a:pt x="273" y="287"/>
                  </a:lnTo>
                  <a:lnTo>
                    <a:pt x="269" y="277"/>
                  </a:lnTo>
                  <a:lnTo>
                    <a:pt x="265" y="269"/>
                  </a:lnTo>
                  <a:lnTo>
                    <a:pt x="258" y="263"/>
                  </a:lnTo>
                  <a:lnTo>
                    <a:pt x="250" y="261"/>
                  </a:lnTo>
                  <a:lnTo>
                    <a:pt x="241" y="261"/>
                  </a:lnTo>
                  <a:lnTo>
                    <a:pt x="224" y="265"/>
                  </a:lnTo>
                  <a:lnTo>
                    <a:pt x="207" y="277"/>
                  </a:lnTo>
                  <a:lnTo>
                    <a:pt x="202" y="284"/>
                  </a:lnTo>
                  <a:lnTo>
                    <a:pt x="196" y="294"/>
                  </a:lnTo>
                  <a:lnTo>
                    <a:pt x="195" y="306"/>
                  </a:lnTo>
                  <a:lnTo>
                    <a:pt x="195" y="318"/>
                  </a:lnTo>
                  <a:lnTo>
                    <a:pt x="197" y="333"/>
                  </a:lnTo>
                  <a:lnTo>
                    <a:pt x="204" y="347"/>
                  </a:lnTo>
                  <a:lnTo>
                    <a:pt x="210" y="358"/>
                  </a:lnTo>
                  <a:lnTo>
                    <a:pt x="218" y="367"/>
                  </a:lnTo>
                  <a:lnTo>
                    <a:pt x="228" y="374"/>
                  </a:lnTo>
                  <a:lnTo>
                    <a:pt x="239" y="380"/>
                  </a:lnTo>
                  <a:lnTo>
                    <a:pt x="251" y="383"/>
                  </a:lnTo>
                  <a:lnTo>
                    <a:pt x="265" y="381"/>
                  </a:lnTo>
                  <a:lnTo>
                    <a:pt x="279" y="378"/>
                  </a:lnTo>
                  <a:lnTo>
                    <a:pt x="294" y="371"/>
                  </a:lnTo>
                  <a:lnTo>
                    <a:pt x="310" y="359"/>
                  </a:lnTo>
                  <a:lnTo>
                    <a:pt x="327" y="341"/>
                  </a:lnTo>
                  <a:lnTo>
                    <a:pt x="329" y="337"/>
                  </a:lnTo>
                  <a:lnTo>
                    <a:pt x="332" y="333"/>
                  </a:lnTo>
                  <a:lnTo>
                    <a:pt x="338" y="322"/>
                  </a:lnTo>
                  <a:lnTo>
                    <a:pt x="342" y="309"/>
                  </a:lnTo>
                  <a:lnTo>
                    <a:pt x="346" y="293"/>
                  </a:lnTo>
                  <a:lnTo>
                    <a:pt x="349" y="272"/>
                  </a:lnTo>
                  <a:lnTo>
                    <a:pt x="351" y="228"/>
                  </a:lnTo>
                  <a:lnTo>
                    <a:pt x="351" y="180"/>
                  </a:lnTo>
                  <a:lnTo>
                    <a:pt x="354" y="41"/>
                  </a:lnTo>
                  <a:lnTo>
                    <a:pt x="224" y="46"/>
                  </a:lnTo>
                  <a:lnTo>
                    <a:pt x="225" y="46"/>
                  </a:lnTo>
                  <a:lnTo>
                    <a:pt x="181" y="47"/>
                  </a:lnTo>
                  <a:lnTo>
                    <a:pt x="140" y="50"/>
                  </a:lnTo>
                  <a:lnTo>
                    <a:pt x="122" y="52"/>
                  </a:lnTo>
                  <a:lnTo>
                    <a:pt x="105" y="56"/>
                  </a:lnTo>
                  <a:lnTo>
                    <a:pt x="93" y="60"/>
                  </a:lnTo>
                  <a:lnTo>
                    <a:pt x="83" y="66"/>
                  </a:lnTo>
                  <a:lnTo>
                    <a:pt x="79" y="71"/>
                  </a:lnTo>
                  <a:lnTo>
                    <a:pt x="75" y="74"/>
                  </a:lnTo>
                  <a:lnTo>
                    <a:pt x="59" y="91"/>
                  </a:lnTo>
                  <a:lnTo>
                    <a:pt x="48" y="107"/>
                  </a:lnTo>
                  <a:lnTo>
                    <a:pt x="41" y="124"/>
                  </a:lnTo>
                  <a:lnTo>
                    <a:pt x="38" y="138"/>
                  </a:lnTo>
                  <a:lnTo>
                    <a:pt x="38" y="152"/>
                  </a:lnTo>
                  <a:lnTo>
                    <a:pt x="39" y="165"/>
                  </a:lnTo>
                  <a:lnTo>
                    <a:pt x="45" y="177"/>
                  </a:lnTo>
                  <a:lnTo>
                    <a:pt x="52" y="187"/>
                  </a:lnTo>
                  <a:lnTo>
                    <a:pt x="68" y="203"/>
                  </a:lnTo>
                  <a:lnTo>
                    <a:pt x="83" y="210"/>
                  </a:lnTo>
                  <a:lnTo>
                    <a:pt x="96" y="213"/>
                  </a:lnTo>
                  <a:lnTo>
                    <a:pt x="108" y="215"/>
                  </a:lnTo>
                  <a:lnTo>
                    <a:pt x="119" y="212"/>
                  </a:lnTo>
                  <a:lnTo>
                    <a:pt x="129" y="208"/>
                  </a:lnTo>
                  <a:lnTo>
                    <a:pt x="137" y="200"/>
                  </a:lnTo>
                  <a:lnTo>
                    <a:pt x="142" y="193"/>
                  </a:lnTo>
                  <a:lnTo>
                    <a:pt x="148" y="184"/>
                  </a:lnTo>
                  <a:lnTo>
                    <a:pt x="151" y="163"/>
                  </a:lnTo>
                  <a:lnTo>
                    <a:pt x="151" y="155"/>
                  </a:lnTo>
                  <a:lnTo>
                    <a:pt x="148" y="146"/>
                  </a:lnTo>
                  <a:lnTo>
                    <a:pt x="142" y="138"/>
                  </a:lnTo>
                  <a:lnTo>
                    <a:pt x="136" y="134"/>
                  </a:lnTo>
                  <a:lnTo>
                    <a:pt x="126" y="130"/>
                  </a:lnTo>
                  <a:lnTo>
                    <a:pt x="115" y="130"/>
                  </a:lnTo>
                  <a:lnTo>
                    <a:pt x="116" y="118"/>
                  </a:lnTo>
                  <a:lnTo>
                    <a:pt x="121" y="109"/>
                  </a:lnTo>
                  <a:lnTo>
                    <a:pt x="127" y="100"/>
                  </a:lnTo>
                  <a:lnTo>
                    <a:pt x="136" y="94"/>
                  </a:lnTo>
                  <a:lnTo>
                    <a:pt x="144" y="91"/>
                  </a:lnTo>
                  <a:lnTo>
                    <a:pt x="153" y="91"/>
                  </a:lnTo>
                  <a:lnTo>
                    <a:pt x="162" y="94"/>
                  </a:lnTo>
                  <a:lnTo>
                    <a:pt x="170" y="102"/>
                  </a:lnTo>
                  <a:lnTo>
                    <a:pt x="173" y="91"/>
                  </a:lnTo>
                  <a:lnTo>
                    <a:pt x="177" y="82"/>
                  </a:lnTo>
                  <a:lnTo>
                    <a:pt x="184" y="77"/>
                  </a:lnTo>
                  <a:lnTo>
                    <a:pt x="191" y="74"/>
                  </a:lnTo>
                  <a:lnTo>
                    <a:pt x="199" y="74"/>
                  </a:lnTo>
                  <a:lnTo>
                    <a:pt x="207" y="77"/>
                  </a:lnTo>
                  <a:lnTo>
                    <a:pt x="214" y="81"/>
                  </a:lnTo>
                  <a:lnTo>
                    <a:pt x="218" y="90"/>
                  </a:lnTo>
                  <a:lnTo>
                    <a:pt x="226" y="79"/>
                  </a:lnTo>
                  <a:lnTo>
                    <a:pt x="237" y="71"/>
                  </a:lnTo>
                  <a:lnTo>
                    <a:pt x="251" y="68"/>
                  </a:lnTo>
                  <a:lnTo>
                    <a:pt x="265" y="66"/>
                  </a:lnTo>
                  <a:lnTo>
                    <a:pt x="279" y="68"/>
                  </a:lnTo>
                  <a:lnTo>
                    <a:pt x="291" y="74"/>
                  </a:lnTo>
                  <a:lnTo>
                    <a:pt x="301" y="82"/>
                  </a:lnTo>
                  <a:lnTo>
                    <a:pt x="306" y="94"/>
                  </a:lnTo>
                  <a:lnTo>
                    <a:pt x="292" y="91"/>
                  </a:lnTo>
                  <a:lnTo>
                    <a:pt x="279" y="93"/>
                  </a:lnTo>
                  <a:lnTo>
                    <a:pt x="265" y="97"/>
                  </a:lnTo>
                  <a:lnTo>
                    <a:pt x="252" y="106"/>
                  </a:lnTo>
                  <a:lnTo>
                    <a:pt x="240" y="118"/>
                  </a:lnTo>
                  <a:lnTo>
                    <a:pt x="230" y="131"/>
                  </a:lnTo>
                  <a:lnTo>
                    <a:pt x="222" y="147"/>
                  </a:lnTo>
                  <a:lnTo>
                    <a:pt x="215" y="166"/>
                  </a:lnTo>
                  <a:lnTo>
                    <a:pt x="204" y="193"/>
                  </a:lnTo>
                  <a:lnTo>
                    <a:pt x="188" y="216"/>
                  </a:lnTo>
                  <a:lnTo>
                    <a:pt x="167" y="237"/>
                  </a:lnTo>
                  <a:lnTo>
                    <a:pt x="144" y="252"/>
                  </a:lnTo>
                  <a:lnTo>
                    <a:pt x="118" y="259"/>
                  </a:lnTo>
                  <a:lnTo>
                    <a:pt x="92" y="259"/>
                  </a:lnTo>
                  <a:lnTo>
                    <a:pt x="78" y="256"/>
                  </a:lnTo>
                  <a:lnTo>
                    <a:pt x="66" y="252"/>
                  </a:lnTo>
                  <a:lnTo>
                    <a:pt x="53" y="244"/>
                  </a:lnTo>
                  <a:lnTo>
                    <a:pt x="41" y="234"/>
                  </a:lnTo>
                  <a:lnTo>
                    <a:pt x="24" y="215"/>
                  </a:lnTo>
                  <a:lnTo>
                    <a:pt x="12" y="196"/>
                  </a:lnTo>
                  <a:lnTo>
                    <a:pt x="4" y="175"/>
                  </a:lnTo>
                  <a:lnTo>
                    <a:pt x="0" y="155"/>
                  </a:lnTo>
                  <a:lnTo>
                    <a:pt x="0" y="134"/>
                  </a:lnTo>
                  <a:lnTo>
                    <a:pt x="4" y="113"/>
                  </a:lnTo>
                  <a:lnTo>
                    <a:pt x="11" y="94"/>
                  </a:lnTo>
                  <a:lnTo>
                    <a:pt x="20" y="75"/>
                  </a:lnTo>
                  <a:lnTo>
                    <a:pt x="46" y="40"/>
                  </a:lnTo>
                  <a:lnTo>
                    <a:pt x="49" y="38"/>
                  </a:lnTo>
                  <a:lnTo>
                    <a:pt x="52" y="35"/>
                  </a:lnTo>
                  <a:lnTo>
                    <a:pt x="64" y="26"/>
                  </a:lnTo>
                  <a:lnTo>
                    <a:pt x="81" y="18"/>
                  </a:lnTo>
                  <a:lnTo>
                    <a:pt x="100" y="12"/>
                  </a:lnTo>
                  <a:lnTo>
                    <a:pt x="122" y="7"/>
                  </a:lnTo>
                  <a:lnTo>
                    <a:pt x="170" y="3"/>
                  </a:lnTo>
                  <a:lnTo>
                    <a:pt x="222" y="1"/>
                  </a:lnTo>
                  <a:lnTo>
                    <a:pt x="222" y="0"/>
                  </a:lnTo>
                  <a:lnTo>
                    <a:pt x="393" y="0"/>
                  </a:lnTo>
                  <a:lnTo>
                    <a:pt x="393" y="183"/>
                  </a:lnTo>
                  <a:lnTo>
                    <a:pt x="394" y="184"/>
                  </a:lnTo>
                  <a:lnTo>
                    <a:pt x="393" y="240"/>
                  </a:lnTo>
                  <a:lnTo>
                    <a:pt x="389" y="291"/>
                  </a:lnTo>
                  <a:lnTo>
                    <a:pt x="384" y="315"/>
                  </a:lnTo>
                  <a:lnTo>
                    <a:pt x="379" y="336"/>
                  </a:lnTo>
                  <a:lnTo>
                    <a:pt x="371" y="352"/>
                  </a:lnTo>
                  <a:lnTo>
                    <a:pt x="362" y="367"/>
                  </a:lnTo>
                  <a:lnTo>
                    <a:pt x="357" y="371"/>
                  </a:lnTo>
                  <a:lnTo>
                    <a:pt x="342" y="387"/>
                  </a:lnTo>
                  <a:lnTo>
                    <a:pt x="324" y="400"/>
                  </a:lnTo>
                  <a:close/>
                </a:path>
              </a:pathLst>
            </a:cu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289" y="336"/>
              <a:ext cx="395" cy="424"/>
            </a:xfrm>
            <a:custGeom>
              <a:avLst/>
              <a:gdLst>
                <a:gd name="T0" fmla="*/ 106 w 395"/>
                <a:gd name="T1" fmla="*/ 418 h 424"/>
                <a:gd name="T2" fmla="*/ 163 w 395"/>
                <a:gd name="T3" fmla="*/ 419 h 424"/>
                <a:gd name="T4" fmla="*/ 216 w 395"/>
                <a:gd name="T5" fmla="*/ 380 h 424"/>
                <a:gd name="T6" fmla="*/ 237 w 395"/>
                <a:gd name="T7" fmla="*/ 339 h 424"/>
                <a:gd name="T8" fmla="*/ 233 w 395"/>
                <a:gd name="T9" fmla="*/ 269 h 424"/>
                <a:gd name="T10" fmla="*/ 180 w 395"/>
                <a:gd name="T11" fmla="*/ 205 h 424"/>
                <a:gd name="T12" fmla="*/ 123 w 395"/>
                <a:gd name="T13" fmla="*/ 175 h 424"/>
                <a:gd name="T14" fmla="*/ 90 w 395"/>
                <a:gd name="T15" fmla="*/ 137 h 424"/>
                <a:gd name="T16" fmla="*/ 87 w 395"/>
                <a:gd name="T17" fmla="*/ 94 h 424"/>
                <a:gd name="T18" fmla="*/ 62 w 395"/>
                <a:gd name="T19" fmla="*/ 124 h 424"/>
                <a:gd name="T20" fmla="*/ 65 w 395"/>
                <a:gd name="T21" fmla="*/ 166 h 424"/>
                <a:gd name="T22" fmla="*/ 75 w 395"/>
                <a:gd name="T23" fmla="*/ 193 h 424"/>
                <a:gd name="T24" fmla="*/ 68 w 395"/>
                <a:gd name="T25" fmla="*/ 219 h 424"/>
                <a:gd name="T26" fmla="*/ 84 w 395"/>
                <a:gd name="T27" fmla="*/ 238 h 424"/>
                <a:gd name="T28" fmla="*/ 84 w 395"/>
                <a:gd name="T29" fmla="*/ 259 h 424"/>
                <a:gd name="T30" fmla="*/ 92 w 395"/>
                <a:gd name="T31" fmla="*/ 286 h 424"/>
                <a:gd name="T32" fmla="*/ 121 w 395"/>
                <a:gd name="T33" fmla="*/ 299 h 424"/>
                <a:gd name="T34" fmla="*/ 130 w 395"/>
                <a:gd name="T35" fmla="*/ 269 h 424"/>
                <a:gd name="T36" fmla="*/ 153 w 395"/>
                <a:gd name="T37" fmla="*/ 261 h 424"/>
                <a:gd name="T38" fmla="*/ 193 w 395"/>
                <a:gd name="T39" fmla="*/ 284 h 424"/>
                <a:gd name="T40" fmla="*/ 200 w 395"/>
                <a:gd name="T41" fmla="*/ 318 h 424"/>
                <a:gd name="T42" fmla="*/ 183 w 395"/>
                <a:gd name="T43" fmla="*/ 358 h 424"/>
                <a:gd name="T44" fmla="*/ 154 w 395"/>
                <a:gd name="T45" fmla="*/ 380 h 424"/>
                <a:gd name="T46" fmla="*/ 114 w 395"/>
                <a:gd name="T47" fmla="*/ 378 h 424"/>
                <a:gd name="T48" fmla="*/ 68 w 395"/>
                <a:gd name="T49" fmla="*/ 341 h 424"/>
                <a:gd name="T50" fmla="*/ 55 w 395"/>
                <a:gd name="T51" fmla="*/ 322 h 424"/>
                <a:gd name="T52" fmla="*/ 44 w 395"/>
                <a:gd name="T53" fmla="*/ 272 h 424"/>
                <a:gd name="T54" fmla="*/ 37 w 395"/>
                <a:gd name="T55" fmla="*/ 41 h 424"/>
                <a:gd name="T56" fmla="*/ 253 w 395"/>
                <a:gd name="T57" fmla="*/ 50 h 424"/>
                <a:gd name="T58" fmla="*/ 301 w 395"/>
                <a:gd name="T59" fmla="*/ 60 h 424"/>
                <a:gd name="T60" fmla="*/ 319 w 395"/>
                <a:gd name="T61" fmla="*/ 74 h 424"/>
                <a:gd name="T62" fmla="*/ 354 w 395"/>
                <a:gd name="T63" fmla="*/ 124 h 424"/>
                <a:gd name="T64" fmla="*/ 355 w 395"/>
                <a:gd name="T65" fmla="*/ 165 h 424"/>
                <a:gd name="T66" fmla="*/ 334 w 395"/>
                <a:gd name="T67" fmla="*/ 196 h 424"/>
                <a:gd name="T68" fmla="*/ 297 w 395"/>
                <a:gd name="T69" fmla="*/ 213 h 424"/>
                <a:gd name="T70" fmla="*/ 266 w 395"/>
                <a:gd name="T71" fmla="*/ 208 h 424"/>
                <a:gd name="T72" fmla="*/ 242 w 395"/>
                <a:gd name="T73" fmla="*/ 163 h 424"/>
                <a:gd name="T74" fmla="*/ 251 w 395"/>
                <a:gd name="T75" fmla="*/ 138 h 424"/>
                <a:gd name="T76" fmla="*/ 278 w 395"/>
                <a:gd name="T77" fmla="*/ 130 h 424"/>
                <a:gd name="T78" fmla="*/ 266 w 395"/>
                <a:gd name="T79" fmla="*/ 100 h 424"/>
                <a:gd name="T80" fmla="*/ 241 w 395"/>
                <a:gd name="T81" fmla="*/ 91 h 424"/>
                <a:gd name="T82" fmla="*/ 222 w 395"/>
                <a:gd name="T83" fmla="*/ 91 h 424"/>
                <a:gd name="T84" fmla="*/ 204 w 395"/>
                <a:gd name="T85" fmla="*/ 74 h 424"/>
                <a:gd name="T86" fmla="*/ 180 w 395"/>
                <a:gd name="T87" fmla="*/ 81 h 424"/>
                <a:gd name="T88" fmla="*/ 156 w 395"/>
                <a:gd name="T89" fmla="*/ 71 h 424"/>
                <a:gd name="T90" fmla="*/ 116 w 395"/>
                <a:gd name="T91" fmla="*/ 68 h 424"/>
                <a:gd name="T92" fmla="*/ 87 w 395"/>
                <a:gd name="T93" fmla="*/ 94 h 424"/>
                <a:gd name="T94" fmla="*/ 128 w 395"/>
                <a:gd name="T95" fmla="*/ 97 h 424"/>
                <a:gd name="T96" fmla="*/ 164 w 395"/>
                <a:gd name="T97" fmla="*/ 131 h 424"/>
                <a:gd name="T98" fmla="*/ 191 w 395"/>
                <a:gd name="T99" fmla="*/ 193 h 424"/>
                <a:gd name="T100" fmla="*/ 252 w 395"/>
                <a:gd name="T101" fmla="*/ 252 h 424"/>
                <a:gd name="T102" fmla="*/ 316 w 395"/>
                <a:gd name="T103" fmla="*/ 256 h 424"/>
                <a:gd name="T104" fmla="*/ 355 w 395"/>
                <a:gd name="T105" fmla="*/ 234 h 424"/>
                <a:gd name="T106" fmla="*/ 391 w 395"/>
                <a:gd name="T107" fmla="*/ 175 h 424"/>
                <a:gd name="T108" fmla="*/ 391 w 395"/>
                <a:gd name="T109" fmla="*/ 113 h 424"/>
                <a:gd name="T110" fmla="*/ 362 w 395"/>
                <a:gd name="T111" fmla="*/ 57 h 424"/>
                <a:gd name="T112" fmla="*/ 329 w 395"/>
                <a:gd name="T113" fmla="*/ 26 h 424"/>
                <a:gd name="T114" fmla="*/ 272 w 395"/>
                <a:gd name="T115" fmla="*/ 7 h 424"/>
                <a:gd name="T116" fmla="*/ 171 w 395"/>
                <a:gd name="T117" fmla="*/ 0 h 424"/>
                <a:gd name="T118" fmla="*/ 2 w 395"/>
                <a:gd name="T119" fmla="*/ 184 h 424"/>
                <a:gd name="T120" fmla="*/ 11 w 395"/>
                <a:gd name="T121" fmla="*/ 315 h 424"/>
                <a:gd name="T122" fmla="*/ 32 w 395"/>
                <a:gd name="T123" fmla="*/ 367 h 424"/>
                <a:gd name="T124" fmla="*/ 69 w 395"/>
                <a:gd name="T125" fmla="*/ 400 h 4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5"/>
                <a:gd name="T190" fmla="*/ 0 h 424"/>
                <a:gd name="T191" fmla="*/ 395 w 395"/>
                <a:gd name="T192" fmla="*/ 424 h 4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5" h="424">
                  <a:moveTo>
                    <a:pt x="69" y="400"/>
                  </a:moveTo>
                  <a:lnTo>
                    <a:pt x="87" y="411"/>
                  </a:lnTo>
                  <a:lnTo>
                    <a:pt x="106" y="418"/>
                  </a:lnTo>
                  <a:lnTo>
                    <a:pt x="124" y="422"/>
                  </a:lnTo>
                  <a:lnTo>
                    <a:pt x="143" y="424"/>
                  </a:lnTo>
                  <a:lnTo>
                    <a:pt x="163" y="419"/>
                  </a:lnTo>
                  <a:lnTo>
                    <a:pt x="182" y="411"/>
                  </a:lnTo>
                  <a:lnTo>
                    <a:pt x="200" y="397"/>
                  </a:lnTo>
                  <a:lnTo>
                    <a:pt x="216" y="380"/>
                  </a:lnTo>
                  <a:lnTo>
                    <a:pt x="226" y="367"/>
                  </a:lnTo>
                  <a:lnTo>
                    <a:pt x="233" y="353"/>
                  </a:lnTo>
                  <a:lnTo>
                    <a:pt x="237" y="339"/>
                  </a:lnTo>
                  <a:lnTo>
                    <a:pt x="240" y="325"/>
                  </a:lnTo>
                  <a:lnTo>
                    <a:pt x="240" y="297"/>
                  </a:lnTo>
                  <a:lnTo>
                    <a:pt x="233" y="269"/>
                  </a:lnTo>
                  <a:lnTo>
                    <a:pt x="219" y="244"/>
                  </a:lnTo>
                  <a:lnTo>
                    <a:pt x="201" y="222"/>
                  </a:lnTo>
                  <a:lnTo>
                    <a:pt x="180" y="205"/>
                  </a:lnTo>
                  <a:lnTo>
                    <a:pt x="156" y="193"/>
                  </a:lnTo>
                  <a:lnTo>
                    <a:pt x="138" y="185"/>
                  </a:lnTo>
                  <a:lnTo>
                    <a:pt x="123" y="175"/>
                  </a:lnTo>
                  <a:lnTo>
                    <a:pt x="109" y="163"/>
                  </a:lnTo>
                  <a:lnTo>
                    <a:pt x="98" y="152"/>
                  </a:lnTo>
                  <a:lnTo>
                    <a:pt x="90" y="137"/>
                  </a:lnTo>
                  <a:lnTo>
                    <a:pt x="86" y="124"/>
                  </a:lnTo>
                  <a:lnTo>
                    <a:pt x="84" y="109"/>
                  </a:lnTo>
                  <a:lnTo>
                    <a:pt x="87" y="94"/>
                  </a:lnTo>
                  <a:lnTo>
                    <a:pt x="76" y="102"/>
                  </a:lnTo>
                  <a:lnTo>
                    <a:pt x="68" y="112"/>
                  </a:lnTo>
                  <a:lnTo>
                    <a:pt x="62" y="124"/>
                  </a:lnTo>
                  <a:lnTo>
                    <a:pt x="61" y="138"/>
                  </a:lnTo>
                  <a:lnTo>
                    <a:pt x="61" y="153"/>
                  </a:lnTo>
                  <a:lnTo>
                    <a:pt x="65" y="166"/>
                  </a:lnTo>
                  <a:lnTo>
                    <a:pt x="73" y="178"/>
                  </a:lnTo>
                  <a:lnTo>
                    <a:pt x="83" y="187"/>
                  </a:lnTo>
                  <a:lnTo>
                    <a:pt x="75" y="193"/>
                  </a:lnTo>
                  <a:lnTo>
                    <a:pt x="70" y="200"/>
                  </a:lnTo>
                  <a:lnTo>
                    <a:pt x="68" y="209"/>
                  </a:lnTo>
                  <a:lnTo>
                    <a:pt x="68" y="219"/>
                  </a:lnTo>
                  <a:lnTo>
                    <a:pt x="70" y="227"/>
                  </a:lnTo>
                  <a:lnTo>
                    <a:pt x="76" y="234"/>
                  </a:lnTo>
                  <a:lnTo>
                    <a:pt x="84" y="238"/>
                  </a:lnTo>
                  <a:lnTo>
                    <a:pt x="94" y="241"/>
                  </a:lnTo>
                  <a:lnTo>
                    <a:pt x="87" y="250"/>
                  </a:lnTo>
                  <a:lnTo>
                    <a:pt x="84" y="259"/>
                  </a:lnTo>
                  <a:lnTo>
                    <a:pt x="84" y="268"/>
                  </a:lnTo>
                  <a:lnTo>
                    <a:pt x="87" y="278"/>
                  </a:lnTo>
                  <a:lnTo>
                    <a:pt x="92" y="286"/>
                  </a:lnTo>
                  <a:lnTo>
                    <a:pt x="101" y="293"/>
                  </a:lnTo>
                  <a:lnTo>
                    <a:pt x="110" y="297"/>
                  </a:lnTo>
                  <a:lnTo>
                    <a:pt x="121" y="299"/>
                  </a:lnTo>
                  <a:lnTo>
                    <a:pt x="121" y="287"/>
                  </a:lnTo>
                  <a:lnTo>
                    <a:pt x="125" y="277"/>
                  </a:lnTo>
                  <a:lnTo>
                    <a:pt x="130" y="269"/>
                  </a:lnTo>
                  <a:lnTo>
                    <a:pt x="136" y="263"/>
                  </a:lnTo>
                  <a:lnTo>
                    <a:pt x="145" y="261"/>
                  </a:lnTo>
                  <a:lnTo>
                    <a:pt x="153" y="261"/>
                  </a:lnTo>
                  <a:lnTo>
                    <a:pt x="171" y="265"/>
                  </a:lnTo>
                  <a:lnTo>
                    <a:pt x="187" y="277"/>
                  </a:lnTo>
                  <a:lnTo>
                    <a:pt x="193" y="284"/>
                  </a:lnTo>
                  <a:lnTo>
                    <a:pt x="198" y="294"/>
                  </a:lnTo>
                  <a:lnTo>
                    <a:pt x="200" y="306"/>
                  </a:lnTo>
                  <a:lnTo>
                    <a:pt x="200" y="318"/>
                  </a:lnTo>
                  <a:lnTo>
                    <a:pt x="197" y="333"/>
                  </a:lnTo>
                  <a:lnTo>
                    <a:pt x="190" y="347"/>
                  </a:lnTo>
                  <a:lnTo>
                    <a:pt x="183" y="358"/>
                  </a:lnTo>
                  <a:lnTo>
                    <a:pt x="175" y="367"/>
                  </a:lnTo>
                  <a:lnTo>
                    <a:pt x="165" y="374"/>
                  </a:lnTo>
                  <a:lnTo>
                    <a:pt x="154" y="380"/>
                  </a:lnTo>
                  <a:lnTo>
                    <a:pt x="142" y="383"/>
                  </a:lnTo>
                  <a:lnTo>
                    <a:pt x="128" y="381"/>
                  </a:lnTo>
                  <a:lnTo>
                    <a:pt x="114" y="378"/>
                  </a:lnTo>
                  <a:lnTo>
                    <a:pt x="99" y="371"/>
                  </a:lnTo>
                  <a:lnTo>
                    <a:pt x="84" y="359"/>
                  </a:lnTo>
                  <a:lnTo>
                    <a:pt x="68" y="341"/>
                  </a:lnTo>
                  <a:lnTo>
                    <a:pt x="65" y="337"/>
                  </a:lnTo>
                  <a:lnTo>
                    <a:pt x="61" y="333"/>
                  </a:lnTo>
                  <a:lnTo>
                    <a:pt x="55" y="322"/>
                  </a:lnTo>
                  <a:lnTo>
                    <a:pt x="51" y="309"/>
                  </a:lnTo>
                  <a:lnTo>
                    <a:pt x="47" y="293"/>
                  </a:lnTo>
                  <a:lnTo>
                    <a:pt x="44" y="272"/>
                  </a:lnTo>
                  <a:lnTo>
                    <a:pt x="42" y="228"/>
                  </a:lnTo>
                  <a:lnTo>
                    <a:pt x="42" y="180"/>
                  </a:lnTo>
                  <a:lnTo>
                    <a:pt x="37" y="41"/>
                  </a:lnTo>
                  <a:lnTo>
                    <a:pt x="168" y="46"/>
                  </a:lnTo>
                  <a:lnTo>
                    <a:pt x="212" y="47"/>
                  </a:lnTo>
                  <a:lnTo>
                    <a:pt x="253" y="50"/>
                  </a:lnTo>
                  <a:lnTo>
                    <a:pt x="271" y="52"/>
                  </a:lnTo>
                  <a:lnTo>
                    <a:pt x="288" y="56"/>
                  </a:lnTo>
                  <a:lnTo>
                    <a:pt x="301" y="60"/>
                  </a:lnTo>
                  <a:lnTo>
                    <a:pt x="311" y="66"/>
                  </a:lnTo>
                  <a:lnTo>
                    <a:pt x="315" y="71"/>
                  </a:lnTo>
                  <a:lnTo>
                    <a:pt x="319" y="74"/>
                  </a:lnTo>
                  <a:lnTo>
                    <a:pt x="336" y="91"/>
                  </a:lnTo>
                  <a:lnTo>
                    <a:pt x="347" y="107"/>
                  </a:lnTo>
                  <a:lnTo>
                    <a:pt x="354" y="124"/>
                  </a:lnTo>
                  <a:lnTo>
                    <a:pt x="356" y="138"/>
                  </a:lnTo>
                  <a:lnTo>
                    <a:pt x="358" y="152"/>
                  </a:lnTo>
                  <a:lnTo>
                    <a:pt x="355" y="165"/>
                  </a:lnTo>
                  <a:lnTo>
                    <a:pt x="349" y="177"/>
                  </a:lnTo>
                  <a:lnTo>
                    <a:pt x="343" y="187"/>
                  </a:lnTo>
                  <a:lnTo>
                    <a:pt x="334" y="196"/>
                  </a:lnTo>
                  <a:lnTo>
                    <a:pt x="325" y="203"/>
                  </a:lnTo>
                  <a:lnTo>
                    <a:pt x="311" y="210"/>
                  </a:lnTo>
                  <a:lnTo>
                    <a:pt x="297" y="213"/>
                  </a:lnTo>
                  <a:lnTo>
                    <a:pt x="285" y="215"/>
                  </a:lnTo>
                  <a:lnTo>
                    <a:pt x="274" y="212"/>
                  </a:lnTo>
                  <a:lnTo>
                    <a:pt x="266" y="208"/>
                  </a:lnTo>
                  <a:lnTo>
                    <a:pt x="257" y="200"/>
                  </a:lnTo>
                  <a:lnTo>
                    <a:pt x="246" y="184"/>
                  </a:lnTo>
                  <a:lnTo>
                    <a:pt x="242" y="163"/>
                  </a:lnTo>
                  <a:lnTo>
                    <a:pt x="242" y="155"/>
                  </a:lnTo>
                  <a:lnTo>
                    <a:pt x="245" y="146"/>
                  </a:lnTo>
                  <a:lnTo>
                    <a:pt x="251" y="138"/>
                  </a:lnTo>
                  <a:lnTo>
                    <a:pt x="257" y="134"/>
                  </a:lnTo>
                  <a:lnTo>
                    <a:pt x="267" y="130"/>
                  </a:lnTo>
                  <a:lnTo>
                    <a:pt x="278" y="130"/>
                  </a:lnTo>
                  <a:lnTo>
                    <a:pt x="277" y="118"/>
                  </a:lnTo>
                  <a:lnTo>
                    <a:pt x="272" y="109"/>
                  </a:lnTo>
                  <a:lnTo>
                    <a:pt x="266" y="100"/>
                  </a:lnTo>
                  <a:lnTo>
                    <a:pt x="259" y="94"/>
                  </a:lnTo>
                  <a:lnTo>
                    <a:pt x="249" y="91"/>
                  </a:lnTo>
                  <a:lnTo>
                    <a:pt x="241" y="91"/>
                  </a:lnTo>
                  <a:lnTo>
                    <a:pt x="231" y="94"/>
                  </a:lnTo>
                  <a:lnTo>
                    <a:pt x="223" y="102"/>
                  </a:lnTo>
                  <a:lnTo>
                    <a:pt x="222" y="91"/>
                  </a:lnTo>
                  <a:lnTo>
                    <a:pt x="216" y="82"/>
                  </a:lnTo>
                  <a:lnTo>
                    <a:pt x="211" y="77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87" y="77"/>
                  </a:lnTo>
                  <a:lnTo>
                    <a:pt x="180" y="81"/>
                  </a:lnTo>
                  <a:lnTo>
                    <a:pt x="175" y="90"/>
                  </a:lnTo>
                  <a:lnTo>
                    <a:pt x="167" y="79"/>
                  </a:lnTo>
                  <a:lnTo>
                    <a:pt x="156" y="71"/>
                  </a:lnTo>
                  <a:lnTo>
                    <a:pt x="143" y="68"/>
                  </a:lnTo>
                  <a:lnTo>
                    <a:pt x="130" y="66"/>
                  </a:lnTo>
                  <a:lnTo>
                    <a:pt x="116" y="68"/>
                  </a:lnTo>
                  <a:lnTo>
                    <a:pt x="103" y="74"/>
                  </a:lnTo>
                  <a:lnTo>
                    <a:pt x="94" y="82"/>
                  </a:lnTo>
                  <a:lnTo>
                    <a:pt x="87" y="94"/>
                  </a:lnTo>
                  <a:lnTo>
                    <a:pt x="101" y="91"/>
                  </a:lnTo>
                  <a:lnTo>
                    <a:pt x="114" y="93"/>
                  </a:lnTo>
                  <a:lnTo>
                    <a:pt x="128" y="97"/>
                  </a:lnTo>
                  <a:lnTo>
                    <a:pt x="142" y="106"/>
                  </a:lnTo>
                  <a:lnTo>
                    <a:pt x="153" y="118"/>
                  </a:lnTo>
                  <a:lnTo>
                    <a:pt x="164" y="131"/>
                  </a:lnTo>
                  <a:lnTo>
                    <a:pt x="174" y="147"/>
                  </a:lnTo>
                  <a:lnTo>
                    <a:pt x="180" y="166"/>
                  </a:lnTo>
                  <a:lnTo>
                    <a:pt x="191" y="193"/>
                  </a:lnTo>
                  <a:lnTo>
                    <a:pt x="208" y="216"/>
                  </a:lnTo>
                  <a:lnTo>
                    <a:pt x="227" y="237"/>
                  </a:lnTo>
                  <a:lnTo>
                    <a:pt x="252" y="252"/>
                  </a:lnTo>
                  <a:lnTo>
                    <a:pt x="277" y="259"/>
                  </a:lnTo>
                  <a:lnTo>
                    <a:pt x="303" y="259"/>
                  </a:lnTo>
                  <a:lnTo>
                    <a:pt x="316" y="256"/>
                  </a:lnTo>
                  <a:lnTo>
                    <a:pt x="330" y="252"/>
                  </a:lnTo>
                  <a:lnTo>
                    <a:pt x="343" y="244"/>
                  </a:lnTo>
                  <a:lnTo>
                    <a:pt x="355" y="234"/>
                  </a:lnTo>
                  <a:lnTo>
                    <a:pt x="371" y="215"/>
                  </a:lnTo>
                  <a:lnTo>
                    <a:pt x="384" y="196"/>
                  </a:lnTo>
                  <a:lnTo>
                    <a:pt x="391" y="175"/>
                  </a:lnTo>
                  <a:lnTo>
                    <a:pt x="395" y="155"/>
                  </a:lnTo>
                  <a:lnTo>
                    <a:pt x="395" y="134"/>
                  </a:lnTo>
                  <a:lnTo>
                    <a:pt x="391" y="113"/>
                  </a:lnTo>
                  <a:lnTo>
                    <a:pt x="384" y="94"/>
                  </a:lnTo>
                  <a:lnTo>
                    <a:pt x="374" y="75"/>
                  </a:lnTo>
                  <a:lnTo>
                    <a:pt x="362" y="57"/>
                  </a:lnTo>
                  <a:lnTo>
                    <a:pt x="347" y="40"/>
                  </a:lnTo>
                  <a:lnTo>
                    <a:pt x="343" y="35"/>
                  </a:lnTo>
                  <a:lnTo>
                    <a:pt x="329" y="26"/>
                  </a:lnTo>
                  <a:lnTo>
                    <a:pt x="312" y="18"/>
                  </a:lnTo>
                  <a:lnTo>
                    <a:pt x="293" y="12"/>
                  </a:lnTo>
                  <a:lnTo>
                    <a:pt x="272" y="7"/>
                  </a:lnTo>
                  <a:lnTo>
                    <a:pt x="223" y="3"/>
                  </a:lnTo>
                  <a:lnTo>
                    <a:pt x="172" y="1"/>
                  </a:lnTo>
                  <a:lnTo>
                    <a:pt x="171" y="0"/>
                  </a:lnTo>
                  <a:lnTo>
                    <a:pt x="0" y="0"/>
                  </a:lnTo>
                  <a:lnTo>
                    <a:pt x="0" y="183"/>
                  </a:lnTo>
                  <a:lnTo>
                    <a:pt x="2" y="184"/>
                  </a:lnTo>
                  <a:lnTo>
                    <a:pt x="2" y="240"/>
                  </a:lnTo>
                  <a:lnTo>
                    <a:pt x="7" y="291"/>
                  </a:lnTo>
                  <a:lnTo>
                    <a:pt x="11" y="315"/>
                  </a:lnTo>
                  <a:lnTo>
                    <a:pt x="17" y="336"/>
                  </a:lnTo>
                  <a:lnTo>
                    <a:pt x="24" y="352"/>
                  </a:lnTo>
                  <a:lnTo>
                    <a:pt x="32" y="367"/>
                  </a:lnTo>
                  <a:lnTo>
                    <a:pt x="36" y="371"/>
                  </a:lnTo>
                  <a:lnTo>
                    <a:pt x="53" y="387"/>
                  </a:lnTo>
                  <a:lnTo>
                    <a:pt x="69" y="400"/>
                  </a:lnTo>
                  <a:close/>
                </a:path>
              </a:pathLst>
            </a:cu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5078" y="3611"/>
              <a:ext cx="394" cy="421"/>
            </a:xfrm>
            <a:custGeom>
              <a:avLst/>
              <a:gdLst>
                <a:gd name="T0" fmla="*/ 288 w 394"/>
                <a:gd name="T1" fmla="*/ 4 h 421"/>
                <a:gd name="T2" fmla="*/ 230 w 394"/>
                <a:gd name="T3" fmla="*/ 3 h 421"/>
                <a:gd name="T4" fmla="*/ 177 w 394"/>
                <a:gd name="T5" fmla="*/ 43 h 421"/>
                <a:gd name="T6" fmla="*/ 156 w 394"/>
                <a:gd name="T7" fmla="*/ 82 h 421"/>
                <a:gd name="T8" fmla="*/ 160 w 394"/>
                <a:gd name="T9" fmla="*/ 153 h 421"/>
                <a:gd name="T10" fmla="*/ 213 w 394"/>
                <a:gd name="T11" fmla="*/ 218 h 421"/>
                <a:gd name="T12" fmla="*/ 272 w 394"/>
                <a:gd name="T13" fmla="*/ 247 h 421"/>
                <a:gd name="T14" fmla="*/ 303 w 394"/>
                <a:gd name="T15" fmla="*/ 284 h 421"/>
                <a:gd name="T16" fmla="*/ 306 w 394"/>
                <a:gd name="T17" fmla="*/ 327 h 421"/>
                <a:gd name="T18" fmla="*/ 331 w 394"/>
                <a:gd name="T19" fmla="*/ 297 h 421"/>
                <a:gd name="T20" fmla="*/ 328 w 394"/>
                <a:gd name="T21" fmla="*/ 256 h 421"/>
                <a:gd name="T22" fmla="*/ 318 w 394"/>
                <a:gd name="T23" fmla="*/ 230 h 421"/>
                <a:gd name="T24" fmla="*/ 325 w 394"/>
                <a:gd name="T25" fmla="*/ 205 h 421"/>
                <a:gd name="T26" fmla="*/ 309 w 394"/>
                <a:gd name="T27" fmla="*/ 184 h 421"/>
                <a:gd name="T28" fmla="*/ 309 w 394"/>
                <a:gd name="T29" fmla="*/ 163 h 421"/>
                <a:gd name="T30" fmla="*/ 301 w 394"/>
                <a:gd name="T31" fmla="*/ 137 h 421"/>
                <a:gd name="T32" fmla="*/ 273 w 394"/>
                <a:gd name="T33" fmla="*/ 124 h 421"/>
                <a:gd name="T34" fmla="*/ 265 w 394"/>
                <a:gd name="T35" fmla="*/ 153 h 421"/>
                <a:gd name="T36" fmla="*/ 241 w 394"/>
                <a:gd name="T37" fmla="*/ 162 h 421"/>
                <a:gd name="T38" fmla="*/ 202 w 394"/>
                <a:gd name="T39" fmla="*/ 137 h 421"/>
                <a:gd name="T40" fmla="*/ 195 w 394"/>
                <a:gd name="T41" fmla="*/ 103 h 421"/>
                <a:gd name="T42" fmla="*/ 210 w 394"/>
                <a:gd name="T43" fmla="*/ 63 h 421"/>
                <a:gd name="T44" fmla="*/ 239 w 394"/>
                <a:gd name="T45" fmla="*/ 43 h 421"/>
                <a:gd name="T46" fmla="*/ 279 w 394"/>
                <a:gd name="T47" fmla="*/ 44 h 421"/>
                <a:gd name="T48" fmla="*/ 327 w 394"/>
                <a:gd name="T49" fmla="*/ 80 h 421"/>
                <a:gd name="T50" fmla="*/ 338 w 394"/>
                <a:gd name="T51" fmla="*/ 99 h 421"/>
                <a:gd name="T52" fmla="*/ 349 w 394"/>
                <a:gd name="T53" fmla="*/ 150 h 421"/>
                <a:gd name="T54" fmla="*/ 354 w 394"/>
                <a:gd name="T55" fmla="*/ 378 h 421"/>
                <a:gd name="T56" fmla="*/ 181 w 394"/>
                <a:gd name="T57" fmla="*/ 375 h 421"/>
                <a:gd name="T58" fmla="*/ 105 w 394"/>
                <a:gd name="T59" fmla="*/ 367 h 421"/>
                <a:gd name="T60" fmla="*/ 75 w 394"/>
                <a:gd name="T61" fmla="*/ 349 h 421"/>
                <a:gd name="T62" fmla="*/ 41 w 394"/>
                <a:gd name="T63" fmla="*/ 297 h 421"/>
                <a:gd name="T64" fmla="*/ 39 w 394"/>
                <a:gd name="T65" fmla="*/ 256 h 421"/>
                <a:gd name="T66" fmla="*/ 68 w 394"/>
                <a:gd name="T67" fmla="*/ 218 h 421"/>
                <a:gd name="T68" fmla="*/ 108 w 394"/>
                <a:gd name="T69" fmla="*/ 208 h 421"/>
                <a:gd name="T70" fmla="*/ 137 w 394"/>
                <a:gd name="T71" fmla="*/ 221 h 421"/>
                <a:gd name="T72" fmla="*/ 151 w 394"/>
                <a:gd name="T73" fmla="*/ 266 h 421"/>
                <a:gd name="T74" fmla="*/ 136 w 394"/>
                <a:gd name="T75" fmla="*/ 287 h 421"/>
                <a:gd name="T76" fmla="*/ 116 w 394"/>
                <a:gd name="T77" fmla="*/ 303 h 421"/>
                <a:gd name="T78" fmla="*/ 136 w 394"/>
                <a:gd name="T79" fmla="*/ 327 h 421"/>
                <a:gd name="T80" fmla="*/ 162 w 394"/>
                <a:gd name="T81" fmla="*/ 327 h 421"/>
                <a:gd name="T82" fmla="*/ 177 w 394"/>
                <a:gd name="T83" fmla="*/ 339 h 421"/>
                <a:gd name="T84" fmla="*/ 199 w 394"/>
                <a:gd name="T85" fmla="*/ 349 h 421"/>
                <a:gd name="T86" fmla="*/ 218 w 394"/>
                <a:gd name="T87" fmla="*/ 331 h 421"/>
                <a:gd name="T88" fmla="*/ 251 w 394"/>
                <a:gd name="T89" fmla="*/ 355 h 421"/>
                <a:gd name="T90" fmla="*/ 291 w 394"/>
                <a:gd name="T91" fmla="*/ 347 h 421"/>
                <a:gd name="T92" fmla="*/ 292 w 394"/>
                <a:gd name="T93" fmla="*/ 330 h 421"/>
                <a:gd name="T94" fmla="*/ 252 w 394"/>
                <a:gd name="T95" fmla="*/ 315 h 421"/>
                <a:gd name="T96" fmla="*/ 222 w 394"/>
                <a:gd name="T97" fmla="*/ 274 h 421"/>
                <a:gd name="T98" fmla="*/ 188 w 394"/>
                <a:gd name="T99" fmla="*/ 205 h 421"/>
                <a:gd name="T100" fmla="*/ 118 w 394"/>
                <a:gd name="T101" fmla="*/ 163 h 421"/>
                <a:gd name="T102" fmla="*/ 66 w 394"/>
                <a:gd name="T103" fmla="*/ 171 h 421"/>
                <a:gd name="T104" fmla="*/ 24 w 394"/>
                <a:gd name="T105" fmla="*/ 208 h 421"/>
                <a:gd name="T106" fmla="*/ 0 w 394"/>
                <a:gd name="T107" fmla="*/ 266 h 421"/>
                <a:gd name="T108" fmla="*/ 11 w 394"/>
                <a:gd name="T109" fmla="*/ 327 h 421"/>
                <a:gd name="T110" fmla="*/ 46 w 394"/>
                <a:gd name="T111" fmla="*/ 381 h 421"/>
                <a:gd name="T112" fmla="*/ 81 w 394"/>
                <a:gd name="T113" fmla="*/ 405 h 421"/>
                <a:gd name="T114" fmla="*/ 170 w 394"/>
                <a:gd name="T115" fmla="*/ 420 h 421"/>
                <a:gd name="T116" fmla="*/ 393 w 394"/>
                <a:gd name="T117" fmla="*/ 421 h 421"/>
                <a:gd name="T118" fmla="*/ 393 w 394"/>
                <a:gd name="T119" fmla="*/ 183 h 421"/>
                <a:gd name="T120" fmla="*/ 379 w 394"/>
                <a:gd name="T121" fmla="*/ 87 h 421"/>
                <a:gd name="T122" fmla="*/ 357 w 394"/>
                <a:gd name="T123" fmla="*/ 50 h 421"/>
                <a:gd name="T124" fmla="*/ 324 w 394"/>
                <a:gd name="T125" fmla="*/ 21 h 4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21"/>
                <a:gd name="T191" fmla="*/ 394 w 394"/>
                <a:gd name="T192" fmla="*/ 421 h 42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21">
                  <a:moveTo>
                    <a:pt x="324" y="22"/>
                  </a:moveTo>
                  <a:lnTo>
                    <a:pt x="306" y="12"/>
                  </a:lnTo>
                  <a:lnTo>
                    <a:pt x="288" y="4"/>
                  </a:lnTo>
                  <a:lnTo>
                    <a:pt x="269" y="0"/>
                  </a:lnTo>
                  <a:lnTo>
                    <a:pt x="250" y="0"/>
                  </a:lnTo>
                  <a:lnTo>
                    <a:pt x="230" y="3"/>
                  </a:lnTo>
                  <a:lnTo>
                    <a:pt x="213" y="12"/>
                  </a:lnTo>
                  <a:lnTo>
                    <a:pt x="195" y="25"/>
                  </a:lnTo>
                  <a:lnTo>
                    <a:pt x="177" y="43"/>
                  </a:lnTo>
                  <a:lnTo>
                    <a:pt x="167" y="56"/>
                  </a:lnTo>
                  <a:lnTo>
                    <a:pt x="160" y="69"/>
                  </a:lnTo>
                  <a:lnTo>
                    <a:pt x="156" y="82"/>
                  </a:lnTo>
                  <a:lnTo>
                    <a:pt x="153" y="97"/>
                  </a:lnTo>
                  <a:lnTo>
                    <a:pt x="153" y="125"/>
                  </a:lnTo>
                  <a:lnTo>
                    <a:pt x="160" y="153"/>
                  </a:lnTo>
                  <a:lnTo>
                    <a:pt x="174" y="178"/>
                  </a:lnTo>
                  <a:lnTo>
                    <a:pt x="192" y="200"/>
                  </a:lnTo>
                  <a:lnTo>
                    <a:pt x="213" y="218"/>
                  </a:lnTo>
                  <a:lnTo>
                    <a:pt x="237" y="230"/>
                  </a:lnTo>
                  <a:lnTo>
                    <a:pt x="255" y="237"/>
                  </a:lnTo>
                  <a:lnTo>
                    <a:pt x="272" y="247"/>
                  </a:lnTo>
                  <a:lnTo>
                    <a:pt x="284" y="258"/>
                  </a:lnTo>
                  <a:lnTo>
                    <a:pt x="295" y="271"/>
                  </a:lnTo>
                  <a:lnTo>
                    <a:pt x="303" y="284"/>
                  </a:lnTo>
                  <a:lnTo>
                    <a:pt x="307" y="297"/>
                  </a:lnTo>
                  <a:lnTo>
                    <a:pt x="309" y="312"/>
                  </a:lnTo>
                  <a:lnTo>
                    <a:pt x="306" y="327"/>
                  </a:lnTo>
                  <a:lnTo>
                    <a:pt x="317" y="321"/>
                  </a:lnTo>
                  <a:lnTo>
                    <a:pt x="325" y="311"/>
                  </a:lnTo>
                  <a:lnTo>
                    <a:pt x="331" y="297"/>
                  </a:lnTo>
                  <a:lnTo>
                    <a:pt x="334" y="284"/>
                  </a:lnTo>
                  <a:lnTo>
                    <a:pt x="332" y="269"/>
                  </a:lnTo>
                  <a:lnTo>
                    <a:pt x="328" y="256"/>
                  </a:lnTo>
                  <a:lnTo>
                    <a:pt x="321" y="244"/>
                  </a:lnTo>
                  <a:lnTo>
                    <a:pt x="310" y="236"/>
                  </a:lnTo>
                  <a:lnTo>
                    <a:pt x="318" y="230"/>
                  </a:lnTo>
                  <a:lnTo>
                    <a:pt x="324" y="222"/>
                  </a:lnTo>
                  <a:lnTo>
                    <a:pt x="325" y="213"/>
                  </a:lnTo>
                  <a:lnTo>
                    <a:pt x="325" y="205"/>
                  </a:lnTo>
                  <a:lnTo>
                    <a:pt x="323" y="196"/>
                  </a:lnTo>
                  <a:lnTo>
                    <a:pt x="317" y="188"/>
                  </a:lnTo>
                  <a:lnTo>
                    <a:pt x="309" y="184"/>
                  </a:lnTo>
                  <a:lnTo>
                    <a:pt x="299" y="181"/>
                  </a:lnTo>
                  <a:lnTo>
                    <a:pt x="306" y="172"/>
                  </a:lnTo>
                  <a:lnTo>
                    <a:pt x="309" y="163"/>
                  </a:lnTo>
                  <a:lnTo>
                    <a:pt x="309" y="155"/>
                  </a:lnTo>
                  <a:lnTo>
                    <a:pt x="306" y="144"/>
                  </a:lnTo>
                  <a:lnTo>
                    <a:pt x="301" y="137"/>
                  </a:lnTo>
                  <a:lnTo>
                    <a:pt x="294" y="130"/>
                  </a:lnTo>
                  <a:lnTo>
                    <a:pt x="284" y="125"/>
                  </a:lnTo>
                  <a:lnTo>
                    <a:pt x="273" y="124"/>
                  </a:lnTo>
                  <a:lnTo>
                    <a:pt x="273" y="135"/>
                  </a:lnTo>
                  <a:lnTo>
                    <a:pt x="269" y="146"/>
                  </a:lnTo>
                  <a:lnTo>
                    <a:pt x="265" y="153"/>
                  </a:lnTo>
                  <a:lnTo>
                    <a:pt x="258" y="158"/>
                  </a:lnTo>
                  <a:lnTo>
                    <a:pt x="250" y="160"/>
                  </a:lnTo>
                  <a:lnTo>
                    <a:pt x="241" y="162"/>
                  </a:lnTo>
                  <a:lnTo>
                    <a:pt x="224" y="158"/>
                  </a:lnTo>
                  <a:lnTo>
                    <a:pt x="207" y="146"/>
                  </a:lnTo>
                  <a:lnTo>
                    <a:pt x="202" y="137"/>
                  </a:lnTo>
                  <a:lnTo>
                    <a:pt x="196" y="128"/>
                  </a:lnTo>
                  <a:lnTo>
                    <a:pt x="195" y="116"/>
                  </a:lnTo>
                  <a:lnTo>
                    <a:pt x="195" y="103"/>
                  </a:lnTo>
                  <a:lnTo>
                    <a:pt x="197" y="88"/>
                  </a:lnTo>
                  <a:lnTo>
                    <a:pt x="204" y="74"/>
                  </a:lnTo>
                  <a:lnTo>
                    <a:pt x="210" y="63"/>
                  </a:lnTo>
                  <a:lnTo>
                    <a:pt x="218" y="54"/>
                  </a:lnTo>
                  <a:lnTo>
                    <a:pt x="228" y="47"/>
                  </a:lnTo>
                  <a:lnTo>
                    <a:pt x="239" y="43"/>
                  </a:lnTo>
                  <a:lnTo>
                    <a:pt x="251" y="40"/>
                  </a:lnTo>
                  <a:lnTo>
                    <a:pt x="265" y="40"/>
                  </a:lnTo>
                  <a:lnTo>
                    <a:pt x="279" y="44"/>
                  </a:lnTo>
                  <a:lnTo>
                    <a:pt x="294" y="52"/>
                  </a:lnTo>
                  <a:lnTo>
                    <a:pt x="310" y="63"/>
                  </a:lnTo>
                  <a:lnTo>
                    <a:pt x="327" y="80"/>
                  </a:lnTo>
                  <a:lnTo>
                    <a:pt x="329" y="84"/>
                  </a:lnTo>
                  <a:lnTo>
                    <a:pt x="332" y="88"/>
                  </a:lnTo>
                  <a:lnTo>
                    <a:pt x="338" y="99"/>
                  </a:lnTo>
                  <a:lnTo>
                    <a:pt x="342" y="113"/>
                  </a:lnTo>
                  <a:lnTo>
                    <a:pt x="346" y="130"/>
                  </a:lnTo>
                  <a:lnTo>
                    <a:pt x="349" y="150"/>
                  </a:lnTo>
                  <a:lnTo>
                    <a:pt x="351" y="194"/>
                  </a:lnTo>
                  <a:lnTo>
                    <a:pt x="351" y="241"/>
                  </a:lnTo>
                  <a:lnTo>
                    <a:pt x="354" y="378"/>
                  </a:lnTo>
                  <a:lnTo>
                    <a:pt x="224" y="375"/>
                  </a:lnTo>
                  <a:lnTo>
                    <a:pt x="225" y="375"/>
                  </a:lnTo>
                  <a:lnTo>
                    <a:pt x="181" y="375"/>
                  </a:lnTo>
                  <a:lnTo>
                    <a:pt x="140" y="372"/>
                  </a:lnTo>
                  <a:lnTo>
                    <a:pt x="122" y="371"/>
                  </a:lnTo>
                  <a:lnTo>
                    <a:pt x="105" y="367"/>
                  </a:lnTo>
                  <a:lnTo>
                    <a:pt x="93" y="362"/>
                  </a:lnTo>
                  <a:lnTo>
                    <a:pt x="83" y="356"/>
                  </a:lnTo>
                  <a:lnTo>
                    <a:pt x="75" y="349"/>
                  </a:lnTo>
                  <a:lnTo>
                    <a:pt x="59" y="331"/>
                  </a:lnTo>
                  <a:lnTo>
                    <a:pt x="48" y="314"/>
                  </a:lnTo>
                  <a:lnTo>
                    <a:pt x="41" y="297"/>
                  </a:lnTo>
                  <a:lnTo>
                    <a:pt x="38" y="283"/>
                  </a:lnTo>
                  <a:lnTo>
                    <a:pt x="38" y="269"/>
                  </a:lnTo>
                  <a:lnTo>
                    <a:pt x="39" y="256"/>
                  </a:lnTo>
                  <a:lnTo>
                    <a:pt x="45" y="244"/>
                  </a:lnTo>
                  <a:lnTo>
                    <a:pt x="52" y="234"/>
                  </a:lnTo>
                  <a:lnTo>
                    <a:pt x="68" y="218"/>
                  </a:lnTo>
                  <a:lnTo>
                    <a:pt x="83" y="211"/>
                  </a:lnTo>
                  <a:lnTo>
                    <a:pt x="96" y="208"/>
                  </a:lnTo>
                  <a:lnTo>
                    <a:pt x="108" y="208"/>
                  </a:lnTo>
                  <a:lnTo>
                    <a:pt x="119" y="209"/>
                  </a:lnTo>
                  <a:lnTo>
                    <a:pt x="129" y="215"/>
                  </a:lnTo>
                  <a:lnTo>
                    <a:pt x="137" y="221"/>
                  </a:lnTo>
                  <a:lnTo>
                    <a:pt x="148" y="238"/>
                  </a:lnTo>
                  <a:lnTo>
                    <a:pt x="151" y="258"/>
                  </a:lnTo>
                  <a:lnTo>
                    <a:pt x="151" y="266"/>
                  </a:lnTo>
                  <a:lnTo>
                    <a:pt x="148" y="275"/>
                  </a:lnTo>
                  <a:lnTo>
                    <a:pt x="142" y="283"/>
                  </a:lnTo>
                  <a:lnTo>
                    <a:pt x="136" y="287"/>
                  </a:lnTo>
                  <a:lnTo>
                    <a:pt x="126" y="291"/>
                  </a:lnTo>
                  <a:lnTo>
                    <a:pt x="115" y="291"/>
                  </a:lnTo>
                  <a:lnTo>
                    <a:pt x="116" y="303"/>
                  </a:lnTo>
                  <a:lnTo>
                    <a:pt x="121" y="314"/>
                  </a:lnTo>
                  <a:lnTo>
                    <a:pt x="127" y="321"/>
                  </a:lnTo>
                  <a:lnTo>
                    <a:pt x="136" y="327"/>
                  </a:lnTo>
                  <a:lnTo>
                    <a:pt x="144" y="330"/>
                  </a:lnTo>
                  <a:lnTo>
                    <a:pt x="153" y="330"/>
                  </a:lnTo>
                  <a:lnTo>
                    <a:pt x="162" y="327"/>
                  </a:lnTo>
                  <a:lnTo>
                    <a:pt x="170" y="319"/>
                  </a:lnTo>
                  <a:lnTo>
                    <a:pt x="173" y="330"/>
                  </a:lnTo>
                  <a:lnTo>
                    <a:pt x="177" y="339"/>
                  </a:lnTo>
                  <a:lnTo>
                    <a:pt x="184" y="344"/>
                  </a:lnTo>
                  <a:lnTo>
                    <a:pt x="191" y="347"/>
                  </a:lnTo>
                  <a:lnTo>
                    <a:pt x="199" y="349"/>
                  </a:lnTo>
                  <a:lnTo>
                    <a:pt x="207" y="346"/>
                  </a:lnTo>
                  <a:lnTo>
                    <a:pt x="214" y="340"/>
                  </a:lnTo>
                  <a:lnTo>
                    <a:pt x="218" y="331"/>
                  </a:lnTo>
                  <a:lnTo>
                    <a:pt x="226" y="343"/>
                  </a:lnTo>
                  <a:lnTo>
                    <a:pt x="237" y="350"/>
                  </a:lnTo>
                  <a:lnTo>
                    <a:pt x="251" y="355"/>
                  </a:lnTo>
                  <a:lnTo>
                    <a:pt x="265" y="356"/>
                  </a:lnTo>
                  <a:lnTo>
                    <a:pt x="279" y="353"/>
                  </a:lnTo>
                  <a:lnTo>
                    <a:pt x="291" y="347"/>
                  </a:lnTo>
                  <a:lnTo>
                    <a:pt x="301" y="339"/>
                  </a:lnTo>
                  <a:lnTo>
                    <a:pt x="306" y="327"/>
                  </a:lnTo>
                  <a:lnTo>
                    <a:pt x="292" y="330"/>
                  </a:lnTo>
                  <a:lnTo>
                    <a:pt x="279" y="328"/>
                  </a:lnTo>
                  <a:lnTo>
                    <a:pt x="265" y="324"/>
                  </a:lnTo>
                  <a:lnTo>
                    <a:pt x="252" y="315"/>
                  </a:lnTo>
                  <a:lnTo>
                    <a:pt x="240" y="305"/>
                  </a:lnTo>
                  <a:lnTo>
                    <a:pt x="230" y="290"/>
                  </a:lnTo>
                  <a:lnTo>
                    <a:pt x="222" y="274"/>
                  </a:lnTo>
                  <a:lnTo>
                    <a:pt x="215" y="255"/>
                  </a:lnTo>
                  <a:lnTo>
                    <a:pt x="204" y="228"/>
                  </a:lnTo>
                  <a:lnTo>
                    <a:pt x="188" y="205"/>
                  </a:lnTo>
                  <a:lnTo>
                    <a:pt x="167" y="185"/>
                  </a:lnTo>
                  <a:lnTo>
                    <a:pt x="144" y="171"/>
                  </a:lnTo>
                  <a:lnTo>
                    <a:pt x="118" y="163"/>
                  </a:lnTo>
                  <a:lnTo>
                    <a:pt x="92" y="163"/>
                  </a:lnTo>
                  <a:lnTo>
                    <a:pt x="78" y="166"/>
                  </a:lnTo>
                  <a:lnTo>
                    <a:pt x="66" y="171"/>
                  </a:lnTo>
                  <a:lnTo>
                    <a:pt x="53" y="178"/>
                  </a:lnTo>
                  <a:lnTo>
                    <a:pt x="41" y="188"/>
                  </a:lnTo>
                  <a:lnTo>
                    <a:pt x="24" y="208"/>
                  </a:lnTo>
                  <a:lnTo>
                    <a:pt x="12" y="227"/>
                  </a:lnTo>
                  <a:lnTo>
                    <a:pt x="4" y="246"/>
                  </a:lnTo>
                  <a:lnTo>
                    <a:pt x="0" y="266"/>
                  </a:lnTo>
                  <a:lnTo>
                    <a:pt x="0" y="287"/>
                  </a:lnTo>
                  <a:lnTo>
                    <a:pt x="4" y="308"/>
                  </a:lnTo>
                  <a:lnTo>
                    <a:pt x="11" y="327"/>
                  </a:lnTo>
                  <a:lnTo>
                    <a:pt x="20" y="346"/>
                  </a:lnTo>
                  <a:lnTo>
                    <a:pt x="33" y="365"/>
                  </a:lnTo>
                  <a:lnTo>
                    <a:pt x="46" y="381"/>
                  </a:lnTo>
                  <a:lnTo>
                    <a:pt x="52" y="387"/>
                  </a:lnTo>
                  <a:lnTo>
                    <a:pt x="64" y="396"/>
                  </a:lnTo>
                  <a:lnTo>
                    <a:pt x="81" y="405"/>
                  </a:lnTo>
                  <a:lnTo>
                    <a:pt x="100" y="411"/>
                  </a:lnTo>
                  <a:lnTo>
                    <a:pt x="122" y="415"/>
                  </a:lnTo>
                  <a:lnTo>
                    <a:pt x="170" y="420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393" y="421"/>
                  </a:lnTo>
                  <a:lnTo>
                    <a:pt x="393" y="238"/>
                  </a:lnTo>
                  <a:lnTo>
                    <a:pt x="394" y="238"/>
                  </a:lnTo>
                  <a:lnTo>
                    <a:pt x="393" y="183"/>
                  </a:lnTo>
                  <a:lnTo>
                    <a:pt x="389" y="130"/>
                  </a:lnTo>
                  <a:lnTo>
                    <a:pt x="384" y="107"/>
                  </a:lnTo>
                  <a:lnTo>
                    <a:pt x="379" y="87"/>
                  </a:lnTo>
                  <a:lnTo>
                    <a:pt x="371" y="69"/>
                  </a:lnTo>
                  <a:lnTo>
                    <a:pt x="362" y="56"/>
                  </a:lnTo>
                  <a:lnTo>
                    <a:pt x="357" y="50"/>
                  </a:lnTo>
                  <a:lnTo>
                    <a:pt x="342" y="35"/>
                  </a:lnTo>
                  <a:lnTo>
                    <a:pt x="324" y="22"/>
                  </a:lnTo>
                  <a:lnTo>
                    <a:pt x="324" y="21"/>
                  </a:lnTo>
                  <a:lnTo>
                    <a:pt x="324" y="22"/>
                  </a:lnTo>
                  <a:close/>
                </a:path>
              </a:pathLst>
            </a:cu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289" y="3611"/>
              <a:ext cx="395" cy="421"/>
            </a:xfrm>
            <a:custGeom>
              <a:avLst/>
              <a:gdLst>
                <a:gd name="T0" fmla="*/ 106 w 395"/>
                <a:gd name="T1" fmla="*/ 4 h 421"/>
                <a:gd name="T2" fmla="*/ 163 w 395"/>
                <a:gd name="T3" fmla="*/ 3 h 421"/>
                <a:gd name="T4" fmla="*/ 216 w 395"/>
                <a:gd name="T5" fmla="*/ 43 h 421"/>
                <a:gd name="T6" fmla="*/ 237 w 395"/>
                <a:gd name="T7" fmla="*/ 82 h 421"/>
                <a:gd name="T8" fmla="*/ 233 w 395"/>
                <a:gd name="T9" fmla="*/ 153 h 421"/>
                <a:gd name="T10" fmla="*/ 180 w 395"/>
                <a:gd name="T11" fmla="*/ 218 h 421"/>
                <a:gd name="T12" fmla="*/ 123 w 395"/>
                <a:gd name="T13" fmla="*/ 247 h 421"/>
                <a:gd name="T14" fmla="*/ 90 w 395"/>
                <a:gd name="T15" fmla="*/ 284 h 421"/>
                <a:gd name="T16" fmla="*/ 87 w 395"/>
                <a:gd name="T17" fmla="*/ 327 h 421"/>
                <a:gd name="T18" fmla="*/ 62 w 395"/>
                <a:gd name="T19" fmla="*/ 297 h 421"/>
                <a:gd name="T20" fmla="*/ 65 w 395"/>
                <a:gd name="T21" fmla="*/ 256 h 421"/>
                <a:gd name="T22" fmla="*/ 75 w 395"/>
                <a:gd name="T23" fmla="*/ 230 h 421"/>
                <a:gd name="T24" fmla="*/ 68 w 395"/>
                <a:gd name="T25" fmla="*/ 205 h 421"/>
                <a:gd name="T26" fmla="*/ 84 w 395"/>
                <a:gd name="T27" fmla="*/ 184 h 421"/>
                <a:gd name="T28" fmla="*/ 84 w 395"/>
                <a:gd name="T29" fmla="*/ 163 h 421"/>
                <a:gd name="T30" fmla="*/ 92 w 395"/>
                <a:gd name="T31" fmla="*/ 137 h 421"/>
                <a:gd name="T32" fmla="*/ 121 w 395"/>
                <a:gd name="T33" fmla="*/ 124 h 421"/>
                <a:gd name="T34" fmla="*/ 130 w 395"/>
                <a:gd name="T35" fmla="*/ 153 h 421"/>
                <a:gd name="T36" fmla="*/ 153 w 395"/>
                <a:gd name="T37" fmla="*/ 162 h 421"/>
                <a:gd name="T38" fmla="*/ 193 w 395"/>
                <a:gd name="T39" fmla="*/ 137 h 421"/>
                <a:gd name="T40" fmla="*/ 200 w 395"/>
                <a:gd name="T41" fmla="*/ 103 h 421"/>
                <a:gd name="T42" fmla="*/ 183 w 395"/>
                <a:gd name="T43" fmla="*/ 63 h 421"/>
                <a:gd name="T44" fmla="*/ 154 w 395"/>
                <a:gd name="T45" fmla="*/ 43 h 421"/>
                <a:gd name="T46" fmla="*/ 114 w 395"/>
                <a:gd name="T47" fmla="*/ 44 h 421"/>
                <a:gd name="T48" fmla="*/ 68 w 395"/>
                <a:gd name="T49" fmla="*/ 80 h 421"/>
                <a:gd name="T50" fmla="*/ 55 w 395"/>
                <a:gd name="T51" fmla="*/ 99 h 421"/>
                <a:gd name="T52" fmla="*/ 44 w 395"/>
                <a:gd name="T53" fmla="*/ 150 h 421"/>
                <a:gd name="T54" fmla="*/ 37 w 395"/>
                <a:gd name="T55" fmla="*/ 378 h 421"/>
                <a:gd name="T56" fmla="*/ 253 w 395"/>
                <a:gd name="T57" fmla="*/ 372 h 421"/>
                <a:gd name="T58" fmla="*/ 301 w 395"/>
                <a:gd name="T59" fmla="*/ 362 h 421"/>
                <a:gd name="T60" fmla="*/ 336 w 395"/>
                <a:gd name="T61" fmla="*/ 331 h 421"/>
                <a:gd name="T62" fmla="*/ 356 w 395"/>
                <a:gd name="T63" fmla="*/ 283 h 421"/>
                <a:gd name="T64" fmla="*/ 349 w 395"/>
                <a:gd name="T65" fmla="*/ 244 h 421"/>
                <a:gd name="T66" fmla="*/ 311 w 395"/>
                <a:gd name="T67" fmla="*/ 211 h 421"/>
                <a:gd name="T68" fmla="*/ 274 w 395"/>
                <a:gd name="T69" fmla="*/ 209 h 421"/>
                <a:gd name="T70" fmla="*/ 246 w 395"/>
                <a:gd name="T71" fmla="*/ 238 h 421"/>
                <a:gd name="T72" fmla="*/ 245 w 395"/>
                <a:gd name="T73" fmla="*/ 275 h 421"/>
                <a:gd name="T74" fmla="*/ 267 w 395"/>
                <a:gd name="T75" fmla="*/ 291 h 421"/>
                <a:gd name="T76" fmla="*/ 272 w 395"/>
                <a:gd name="T77" fmla="*/ 314 h 421"/>
                <a:gd name="T78" fmla="*/ 249 w 395"/>
                <a:gd name="T79" fmla="*/ 330 h 421"/>
                <a:gd name="T80" fmla="*/ 223 w 395"/>
                <a:gd name="T81" fmla="*/ 319 h 421"/>
                <a:gd name="T82" fmla="*/ 211 w 395"/>
                <a:gd name="T83" fmla="*/ 344 h 421"/>
                <a:gd name="T84" fmla="*/ 187 w 395"/>
                <a:gd name="T85" fmla="*/ 346 h 421"/>
                <a:gd name="T86" fmla="*/ 167 w 395"/>
                <a:gd name="T87" fmla="*/ 343 h 421"/>
                <a:gd name="T88" fmla="*/ 130 w 395"/>
                <a:gd name="T89" fmla="*/ 356 h 421"/>
                <a:gd name="T90" fmla="*/ 94 w 395"/>
                <a:gd name="T91" fmla="*/ 339 h 421"/>
                <a:gd name="T92" fmla="*/ 114 w 395"/>
                <a:gd name="T93" fmla="*/ 328 h 421"/>
                <a:gd name="T94" fmla="*/ 153 w 395"/>
                <a:gd name="T95" fmla="*/ 305 h 421"/>
                <a:gd name="T96" fmla="*/ 180 w 395"/>
                <a:gd name="T97" fmla="*/ 255 h 421"/>
                <a:gd name="T98" fmla="*/ 227 w 395"/>
                <a:gd name="T99" fmla="*/ 185 h 421"/>
                <a:gd name="T100" fmla="*/ 303 w 395"/>
                <a:gd name="T101" fmla="*/ 163 h 421"/>
                <a:gd name="T102" fmla="*/ 343 w 395"/>
                <a:gd name="T103" fmla="*/ 178 h 421"/>
                <a:gd name="T104" fmla="*/ 384 w 395"/>
                <a:gd name="T105" fmla="*/ 227 h 421"/>
                <a:gd name="T106" fmla="*/ 395 w 395"/>
                <a:gd name="T107" fmla="*/ 287 h 421"/>
                <a:gd name="T108" fmla="*/ 374 w 395"/>
                <a:gd name="T109" fmla="*/ 346 h 421"/>
                <a:gd name="T110" fmla="*/ 343 w 395"/>
                <a:gd name="T111" fmla="*/ 387 h 421"/>
                <a:gd name="T112" fmla="*/ 293 w 395"/>
                <a:gd name="T113" fmla="*/ 411 h 421"/>
                <a:gd name="T114" fmla="*/ 172 w 395"/>
                <a:gd name="T115" fmla="*/ 421 h 421"/>
                <a:gd name="T116" fmla="*/ 0 w 395"/>
                <a:gd name="T117" fmla="*/ 238 h 421"/>
                <a:gd name="T118" fmla="*/ 7 w 395"/>
                <a:gd name="T119" fmla="*/ 130 h 421"/>
                <a:gd name="T120" fmla="*/ 24 w 395"/>
                <a:gd name="T121" fmla="*/ 69 h 421"/>
                <a:gd name="T122" fmla="*/ 69 w 395"/>
                <a:gd name="T123" fmla="*/ 22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421"/>
                <a:gd name="T188" fmla="*/ 395 w 395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421">
                  <a:moveTo>
                    <a:pt x="69" y="22"/>
                  </a:moveTo>
                  <a:lnTo>
                    <a:pt x="87" y="12"/>
                  </a:lnTo>
                  <a:lnTo>
                    <a:pt x="106" y="4"/>
                  </a:lnTo>
                  <a:lnTo>
                    <a:pt x="124" y="0"/>
                  </a:lnTo>
                  <a:lnTo>
                    <a:pt x="143" y="0"/>
                  </a:lnTo>
                  <a:lnTo>
                    <a:pt x="163" y="3"/>
                  </a:lnTo>
                  <a:lnTo>
                    <a:pt x="182" y="12"/>
                  </a:lnTo>
                  <a:lnTo>
                    <a:pt x="200" y="25"/>
                  </a:lnTo>
                  <a:lnTo>
                    <a:pt x="216" y="43"/>
                  </a:lnTo>
                  <a:lnTo>
                    <a:pt x="226" y="56"/>
                  </a:lnTo>
                  <a:lnTo>
                    <a:pt x="233" y="69"/>
                  </a:lnTo>
                  <a:lnTo>
                    <a:pt x="237" y="82"/>
                  </a:lnTo>
                  <a:lnTo>
                    <a:pt x="240" y="97"/>
                  </a:lnTo>
                  <a:lnTo>
                    <a:pt x="240" y="125"/>
                  </a:lnTo>
                  <a:lnTo>
                    <a:pt x="233" y="153"/>
                  </a:lnTo>
                  <a:lnTo>
                    <a:pt x="219" y="178"/>
                  </a:lnTo>
                  <a:lnTo>
                    <a:pt x="201" y="200"/>
                  </a:lnTo>
                  <a:lnTo>
                    <a:pt x="180" y="218"/>
                  </a:lnTo>
                  <a:lnTo>
                    <a:pt x="156" y="230"/>
                  </a:lnTo>
                  <a:lnTo>
                    <a:pt x="138" y="237"/>
                  </a:lnTo>
                  <a:lnTo>
                    <a:pt x="123" y="247"/>
                  </a:lnTo>
                  <a:lnTo>
                    <a:pt x="109" y="258"/>
                  </a:lnTo>
                  <a:lnTo>
                    <a:pt x="98" y="271"/>
                  </a:lnTo>
                  <a:lnTo>
                    <a:pt x="90" y="284"/>
                  </a:lnTo>
                  <a:lnTo>
                    <a:pt x="86" y="297"/>
                  </a:lnTo>
                  <a:lnTo>
                    <a:pt x="84" y="312"/>
                  </a:lnTo>
                  <a:lnTo>
                    <a:pt x="87" y="327"/>
                  </a:lnTo>
                  <a:lnTo>
                    <a:pt x="76" y="321"/>
                  </a:lnTo>
                  <a:lnTo>
                    <a:pt x="68" y="311"/>
                  </a:lnTo>
                  <a:lnTo>
                    <a:pt x="62" y="297"/>
                  </a:lnTo>
                  <a:lnTo>
                    <a:pt x="61" y="284"/>
                  </a:lnTo>
                  <a:lnTo>
                    <a:pt x="61" y="269"/>
                  </a:lnTo>
                  <a:lnTo>
                    <a:pt x="65" y="256"/>
                  </a:lnTo>
                  <a:lnTo>
                    <a:pt x="73" y="244"/>
                  </a:lnTo>
                  <a:lnTo>
                    <a:pt x="83" y="236"/>
                  </a:lnTo>
                  <a:lnTo>
                    <a:pt x="75" y="230"/>
                  </a:lnTo>
                  <a:lnTo>
                    <a:pt x="70" y="222"/>
                  </a:lnTo>
                  <a:lnTo>
                    <a:pt x="68" y="213"/>
                  </a:lnTo>
                  <a:lnTo>
                    <a:pt x="68" y="205"/>
                  </a:lnTo>
                  <a:lnTo>
                    <a:pt x="70" y="196"/>
                  </a:lnTo>
                  <a:lnTo>
                    <a:pt x="76" y="188"/>
                  </a:lnTo>
                  <a:lnTo>
                    <a:pt x="84" y="184"/>
                  </a:lnTo>
                  <a:lnTo>
                    <a:pt x="94" y="181"/>
                  </a:lnTo>
                  <a:lnTo>
                    <a:pt x="87" y="172"/>
                  </a:lnTo>
                  <a:lnTo>
                    <a:pt x="84" y="163"/>
                  </a:lnTo>
                  <a:lnTo>
                    <a:pt x="84" y="155"/>
                  </a:lnTo>
                  <a:lnTo>
                    <a:pt x="87" y="144"/>
                  </a:lnTo>
                  <a:lnTo>
                    <a:pt x="92" y="137"/>
                  </a:lnTo>
                  <a:lnTo>
                    <a:pt x="101" y="130"/>
                  </a:lnTo>
                  <a:lnTo>
                    <a:pt x="110" y="125"/>
                  </a:lnTo>
                  <a:lnTo>
                    <a:pt x="121" y="124"/>
                  </a:lnTo>
                  <a:lnTo>
                    <a:pt x="121" y="135"/>
                  </a:lnTo>
                  <a:lnTo>
                    <a:pt x="125" y="146"/>
                  </a:lnTo>
                  <a:lnTo>
                    <a:pt x="130" y="153"/>
                  </a:lnTo>
                  <a:lnTo>
                    <a:pt x="136" y="158"/>
                  </a:lnTo>
                  <a:lnTo>
                    <a:pt x="145" y="160"/>
                  </a:lnTo>
                  <a:lnTo>
                    <a:pt x="153" y="162"/>
                  </a:lnTo>
                  <a:lnTo>
                    <a:pt x="171" y="158"/>
                  </a:lnTo>
                  <a:lnTo>
                    <a:pt x="187" y="146"/>
                  </a:lnTo>
                  <a:lnTo>
                    <a:pt x="193" y="137"/>
                  </a:lnTo>
                  <a:lnTo>
                    <a:pt x="198" y="128"/>
                  </a:lnTo>
                  <a:lnTo>
                    <a:pt x="200" y="116"/>
                  </a:lnTo>
                  <a:lnTo>
                    <a:pt x="200" y="103"/>
                  </a:lnTo>
                  <a:lnTo>
                    <a:pt x="197" y="88"/>
                  </a:lnTo>
                  <a:lnTo>
                    <a:pt x="190" y="74"/>
                  </a:lnTo>
                  <a:lnTo>
                    <a:pt x="183" y="63"/>
                  </a:lnTo>
                  <a:lnTo>
                    <a:pt x="175" y="54"/>
                  </a:lnTo>
                  <a:lnTo>
                    <a:pt x="165" y="47"/>
                  </a:lnTo>
                  <a:lnTo>
                    <a:pt x="154" y="43"/>
                  </a:lnTo>
                  <a:lnTo>
                    <a:pt x="142" y="40"/>
                  </a:lnTo>
                  <a:lnTo>
                    <a:pt x="128" y="40"/>
                  </a:lnTo>
                  <a:lnTo>
                    <a:pt x="114" y="44"/>
                  </a:lnTo>
                  <a:lnTo>
                    <a:pt x="99" y="52"/>
                  </a:lnTo>
                  <a:lnTo>
                    <a:pt x="84" y="63"/>
                  </a:lnTo>
                  <a:lnTo>
                    <a:pt x="68" y="80"/>
                  </a:lnTo>
                  <a:lnTo>
                    <a:pt x="65" y="84"/>
                  </a:lnTo>
                  <a:lnTo>
                    <a:pt x="61" y="88"/>
                  </a:lnTo>
                  <a:lnTo>
                    <a:pt x="55" y="99"/>
                  </a:lnTo>
                  <a:lnTo>
                    <a:pt x="51" y="113"/>
                  </a:lnTo>
                  <a:lnTo>
                    <a:pt x="47" y="130"/>
                  </a:lnTo>
                  <a:lnTo>
                    <a:pt x="44" y="150"/>
                  </a:lnTo>
                  <a:lnTo>
                    <a:pt x="42" y="194"/>
                  </a:lnTo>
                  <a:lnTo>
                    <a:pt x="42" y="241"/>
                  </a:lnTo>
                  <a:lnTo>
                    <a:pt x="37" y="378"/>
                  </a:lnTo>
                  <a:lnTo>
                    <a:pt x="168" y="375"/>
                  </a:lnTo>
                  <a:lnTo>
                    <a:pt x="212" y="375"/>
                  </a:lnTo>
                  <a:lnTo>
                    <a:pt x="253" y="372"/>
                  </a:lnTo>
                  <a:lnTo>
                    <a:pt x="271" y="371"/>
                  </a:lnTo>
                  <a:lnTo>
                    <a:pt x="288" y="367"/>
                  </a:lnTo>
                  <a:lnTo>
                    <a:pt x="301" y="362"/>
                  </a:lnTo>
                  <a:lnTo>
                    <a:pt x="311" y="356"/>
                  </a:lnTo>
                  <a:lnTo>
                    <a:pt x="319" y="349"/>
                  </a:lnTo>
                  <a:lnTo>
                    <a:pt x="336" y="331"/>
                  </a:lnTo>
                  <a:lnTo>
                    <a:pt x="347" y="314"/>
                  </a:lnTo>
                  <a:lnTo>
                    <a:pt x="354" y="297"/>
                  </a:lnTo>
                  <a:lnTo>
                    <a:pt x="356" y="283"/>
                  </a:lnTo>
                  <a:lnTo>
                    <a:pt x="358" y="269"/>
                  </a:lnTo>
                  <a:lnTo>
                    <a:pt x="355" y="256"/>
                  </a:lnTo>
                  <a:lnTo>
                    <a:pt x="349" y="244"/>
                  </a:lnTo>
                  <a:lnTo>
                    <a:pt x="343" y="234"/>
                  </a:lnTo>
                  <a:lnTo>
                    <a:pt x="325" y="218"/>
                  </a:lnTo>
                  <a:lnTo>
                    <a:pt x="311" y="211"/>
                  </a:lnTo>
                  <a:lnTo>
                    <a:pt x="297" y="208"/>
                  </a:lnTo>
                  <a:lnTo>
                    <a:pt x="285" y="208"/>
                  </a:lnTo>
                  <a:lnTo>
                    <a:pt x="274" y="209"/>
                  </a:lnTo>
                  <a:lnTo>
                    <a:pt x="266" y="215"/>
                  </a:lnTo>
                  <a:lnTo>
                    <a:pt x="257" y="221"/>
                  </a:lnTo>
                  <a:lnTo>
                    <a:pt x="246" y="238"/>
                  </a:lnTo>
                  <a:lnTo>
                    <a:pt x="242" y="258"/>
                  </a:lnTo>
                  <a:lnTo>
                    <a:pt x="242" y="266"/>
                  </a:lnTo>
                  <a:lnTo>
                    <a:pt x="245" y="275"/>
                  </a:lnTo>
                  <a:lnTo>
                    <a:pt x="251" y="283"/>
                  </a:lnTo>
                  <a:lnTo>
                    <a:pt x="257" y="287"/>
                  </a:lnTo>
                  <a:lnTo>
                    <a:pt x="267" y="291"/>
                  </a:lnTo>
                  <a:lnTo>
                    <a:pt x="278" y="291"/>
                  </a:lnTo>
                  <a:lnTo>
                    <a:pt x="277" y="303"/>
                  </a:lnTo>
                  <a:lnTo>
                    <a:pt x="272" y="314"/>
                  </a:lnTo>
                  <a:lnTo>
                    <a:pt x="266" y="321"/>
                  </a:lnTo>
                  <a:lnTo>
                    <a:pt x="259" y="327"/>
                  </a:lnTo>
                  <a:lnTo>
                    <a:pt x="249" y="330"/>
                  </a:lnTo>
                  <a:lnTo>
                    <a:pt x="241" y="330"/>
                  </a:lnTo>
                  <a:lnTo>
                    <a:pt x="231" y="327"/>
                  </a:lnTo>
                  <a:lnTo>
                    <a:pt x="223" y="319"/>
                  </a:lnTo>
                  <a:lnTo>
                    <a:pt x="222" y="330"/>
                  </a:lnTo>
                  <a:lnTo>
                    <a:pt x="216" y="339"/>
                  </a:lnTo>
                  <a:lnTo>
                    <a:pt x="211" y="344"/>
                  </a:lnTo>
                  <a:lnTo>
                    <a:pt x="204" y="347"/>
                  </a:lnTo>
                  <a:lnTo>
                    <a:pt x="196" y="349"/>
                  </a:lnTo>
                  <a:lnTo>
                    <a:pt x="187" y="346"/>
                  </a:lnTo>
                  <a:lnTo>
                    <a:pt x="180" y="340"/>
                  </a:lnTo>
                  <a:lnTo>
                    <a:pt x="175" y="331"/>
                  </a:lnTo>
                  <a:lnTo>
                    <a:pt x="167" y="343"/>
                  </a:lnTo>
                  <a:lnTo>
                    <a:pt x="156" y="350"/>
                  </a:lnTo>
                  <a:lnTo>
                    <a:pt x="143" y="355"/>
                  </a:lnTo>
                  <a:lnTo>
                    <a:pt x="130" y="356"/>
                  </a:lnTo>
                  <a:lnTo>
                    <a:pt x="116" y="353"/>
                  </a:lnTo>
                  <a:lnTo>
                    <a:pt x="103" y="347"/>
                  </a:lnTo>
                  <a:lnTo>
                    <a:pt x="94" y="339"/>
                  </a:lnTo>
                  <a:lnTo>
                    <a:pt x="87" y="327"/>
                  </a:lnTo>
                  <a:lnTo>
                    <a:pt x="101" y="330"/>
                  </a:lnTo>
                  <a:lnTo>
                    <a:pt x="114" y="328"/>
                  </a:lnTo>
                  <a:lnTo>
                    <a:pt x="128" y="324"/>
                  </a:lnTo>
                  <a:lnTo>
                    <a:pt x="142" y="315"/>
                  </a:lnTo>
                  <a:lnTo>
                    <a:pt x="153" y="305"/>
                  </a:lnTo>
                  <a:lnTo>
                    <a:pt x="164" y="290"/>
                  </a:lnTo>
                  <a:lnTo>
                    <a:pt x="174" y="274"/>
                  </a:lnTo>
                  <a:lnTo>
                    <a:pt x="180" y="255"/>
                  </a:lnTo>
                  <a:lnTo>
                    <a:pt x="191" y="228"/>
                  </a:lnTo>
                  <a:lnTo>
                    <a:pt x="208" y="205"/>
                  </a:lnTo>
                  <a:lnTo>
                    <a:pt x="227" y="185"/>
                  </a:lnTo>
                  <a:lnTo>
                    <a:pt x="252" y="171"/>
                  </a:lnTo>
                  <a:lnTo>
                    <a:pt x="277" y="163"/>
                  </a:lnTo>
                  <a:lnTo>
                    <a:pt x="303" y="163"/>
                  </a:lnTo>
                  <a:lnTo>
                    <a:pt x="316" y="166"/>
                  </a:lnTo>
                  <a:lnTo>
                    <a:pt x="330" y="171"/>
                  </a:lnTo>
                  <a:lnTo>
                    <a:pt x="343" y="178"/>
                  </a:lnTo>
                  <a:lnTo>
                    <a:pt x="355" y="188"/>
                  </a:lnTo>
                  <a:lnTo>
                    <a:pt x="371" y="208"/>
                  </a:lnTo>
                  <a:lnTo>
                    <a:pt x="384" y="227"/>
                  </a:lnTo>
                  <a:lnTo>
                    <a:pt x="391" y="246"/>
                  </a:lnTo>
                  <a:lnTo>
                    <a:pt x="395" y="266"/>
                  </a:lnTo>
                  <a:lnTo>
                    <a:pt x="395" y="287"/>
                  </a:lnTo>
                  <a:lnTo>
                    <a:pt x="391" y="308"/>
                  </a:lnTo>
                  <a:lnTo>
                    <a:pt x="384" y="327"/>
                  </a:lnTo>
                  <a:lnTo>
                    <a:pt x="374" y="346"/>
                  </a:lnTo>
                  <a:lnTo>
                    <a:pt x="362" y="365"/>
                  </a:lnTo>
                  <a:lnTo>
                    <a:pt x="347" y="381"/>
                  </a:lnTo>
                  <a:lnTo>
                    <a:pt x="343" y="387"/>
                  </a:lnTo>
                  <a:lnTo>
                    <a:pt x="329" y="396"/>
                  </a:lnTo>
                  <a:lnTo>
                    <a:pt x="312" y="405"/>
                  </a:lnTo>
                  <a:lnTo>
                    <a:pt x="293" y="411"/>
                  </a:lnTo>
                  <a:lnTo>
                    <a:pt x="272" y="415"/>
                  </a:lnTo>
                  <a:lnTo>
                    <a:pt x="223" y="420"/>
                  </a:lnTo>
                  <a:lnTo>
                    <a:pt x="172" y="421"/>
                  </a:lnTo>
                  <a:lnTo>
                    <a:pt x="171" y="420"/>
                  </a:lnTo>
                  <a:lnTo>
                    <a:pt x="0" y="421"/>
                  </a:lnTo>
                  <a:lnTo>
                    <a:pt x="0" y="238"/>
                  </a:lnTo>
                  <a:lnTo>
                    <a:pt x="2" y="238"/>
                  </a:lnTo>
                  <a:lnTo>
                    <a:pt x="2" y="183"/>
                  </a:lnTo>
                  <a:lnTo>
                    <a:pt x="7" y="130"/>
                  </a:lnTo>
                  <a:lnTo>
                    <a:pt x="11" y="107"/>
                  </a:lnTo>
                  <a:lnTo>
                    <a:pt x="17" y="87"/>
                  </a:lnTo>
                  <a:lnTo>
                    <a:pt x="24" y="69"/>
                  </a:lnTo>
                  <a:lnTo>
                    <a:pt x="32" y="56"/>
                  </a:lnTo>
                  <a:lnTo>
                    <a:pt x="36" y="50"/>
                  </a:lnTo>
                  <a:lnTo>
                    <a:pt x="69" y="22"/>
                  </a:lnTo>
                  <a:lnTo>
                    <a:pt x="69" y="21"/>
                  </a:lnTo>
                  <a:lnTo>
                    <a:pt x="69" y="22"/>
                  </a:lnTo>
                  <a:close/>
                </a:path>
              </a:pathLst>
            </a:cu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grpSp>
          <p:nvGrpSpPr>
            <p:cNvPr id="11" name="Group 13"/>
            <p:cNvGrpSpPr>
              <a:grpSpLocks/>
            </p:cNvGrpSpPr>
            <p:nvPr/>
          </p:nvGrpSpPr>
          <p:grpSpPr bwMode="auto">
            <a:xfrm>
              <a:off x="296" y="343"/>
              <a:ext cx="5169" cy="3682"/>
              <a:chOff x="296" y="343"/>
              <a:chExt cx="5169" cy="3682"/>
            </a:xfrm>
          </p:grpSpPr>
          <p:sp>
            <p:nvSpPr>
              <p:cNvPr id="20" name="Freeform 14"/>
              <p:cNvSpPr>
                <a:spLocks/>
              </p:cNvSpPr>
              <p:nvPr/>
            </p:nvSpPr>
            <p:spPr bwMode="auto">
              <a:xfrm>
                <a:off x="2880" y="343"/>
                <a:ext cx="2244" cy="68"/>
              </a:xfrm>
              <a:custGeom>
                <a:avLst/>
                <a:gdLst>
                  <a:gd name="T0" fmla="*/ 2218 w 2244"/>
                  <a:gd name="T1" fmla="*/ 68 h 68"/>
                  <a:gd name="T2" fmla="*/ 2209 w 2244"/>
                  <a:gd name="T3" fmla="*/ 62 h 68"/>
                  <a:gd name="T4" fmla="*/ 2195 w 2244"/>
                  <a:gd name="T5" fmla="*/ 56 h 68"/>
                  <a:gd name="T6" fmla="*/ 2180 w 2244"/>
                  <a:gd name="T7" fmla="*/ 52 h 68"/>
                  <a:gd name="T8" fmla="*/ 2160 w 2244"/>
                  <a:gd name="T9" fmla="*/ 49 h 68"/>
                  <a:gd name="T10" fmla="*/ 2119 w 2244"/>
                  <a:gd name="T11" fmla="*/ 45 h 68"/>
                  <a:gd name="T12" fmla="*/ 2074 w 2244"/>
                  <a:gd name="T13" fmla="*/ 43 h 68"/>
                  <a:gd name="T14" fmla="*/ 2073 w 2244"/>
                  <a:gd name="T15" fmla="*/ 42 h 68"/>
                  <a:gd name="T16" fmla="*/ 0 w 2244"/>
                  <a:gd name="T17" fmla="*/ 42 h 68"/>
                  <a:gd name="T18" fmla="*/ 0 w 2244"/>
                  <a:gd name="T19" fmla="*/ 0 h 68"/>
                  <a:gd name="T20" fmla="*/ 2077 w 2244"/>
                  <a:gd name="T21" fmla="*/ 0 h 68"/>
                  <a:gd name="T22" fmla="*/ 2127 w 2244"/>
                  <a:gd name="T23" fmla="*/ 2 h 68"/>
                  <a:gd name="T24" fmla="*/ 2176 w 2244"/>
                  <a:gd name="T25" fmla="*/ 6 h 68"/>
                  <a:gd name="T26" fmla="*/ 2196 w 2244"/>
                  <a:gd name="T27" fmla="*/ 11 h 68"/>
                  <a:gd name="T28" fmla="*/ 2215 w 2244"/>
                  <a:gd name="T29" fmla="*/ 17 h 68"/>
                  <a:gd name="T30" fmla="*/ 2232 w 2244"/>
                  <a:gd name="T31" fmla="*/ 24 h 68"/>
                  <a:gd name="T32" fmla="*/ 2244 w 2244"/>
                  <a:gd name="T33" fmla="*/ 33 h 68"/>
                  <a:gd name="T34" fmla="*/ 2218 w 2244"/>
                  <a:gd name="T35" fmla="*/ 68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218" y="68"/>
                    </a:moveTo>
                    <a:lnTo>
                      <a:pt x="2209" y="62"/>
                    </a:lnTo>
                    <a:lnTo>
                      <a:pt x="2195" y="56"/>
                    </a:lnTo>
                    <a:lnTo>
                      <a:pt x="2180" y="52"/>
                    </a:lnTo>
                    <a:lnTo>
                      <a:pt x="2160" y="49"/>
                    </a:lnTo>
                    <a:lnTo>
                      <a:pt x="2119" y="45"/>
                    </a:lnTo>
                    <a:lnTo>
                      <a:pt x="2074" y="43"/>
                    </a:lnTo>
                    <a:lnTo>
                      <a:pt x="2073" y="42"/>
                    </a:lnTo>
                    <a:lnTo>
                      <a:pt x="0" y="42"/>
                    </a:lnTo>
                    <a:lnTo>
                      <a:pt x="0" y="0"/>
                    </a:lnTo>
                    <a:lnTo>
                      <a:pt x="2077" y="0"/>
                    </a:lnTo>
                    <a:lnTo>
                      <a:pt x="2127" y="2"/>
                    </a:lnTo>
                    <a:lnTo>
                      <a:pt x="2176" y="6"/>
                    </a:lnTo>
                    <a:lnTo>
                      <a:pt x="2196" y="11"/>
                    </a:lnTo>
                    <a:lnTo>
                      <a:pt x="2215" y="17"/>
                    </a:lnTo>
                    <a:lnTo>
                      <a:pt x="2232" y="24"/>
                    </a:lnTo>
                    <a:lnTo>
                      <a:pt x="2244" y="33"/>
                    </a:lnTo>
                    <a:lnTo>
                      <a:pt x="2218" y="6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D0808"/>
                  </a:gs>
                  <a:gs pos="30000">
                    <a:srgbClr val="FF0300"/>
                  </a:gs>
                  <a:gs pos="55000">
                    <a:srgbClr val="FF7A00"/>
                  </a:gs>
                  <a:gs pos="100000">
                    <a:srgbClr val="FFF2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5402" y="707"/>
                <a:ext cx="63" cy="1476"/>
              </a:xfrm>
              <a:custGeom>
                <a:avLst/>
                <a:gdLst>
                  <a:gd name="T0" fmla="*/ 0 w 63"/>
                  <a:gd name="T1" fmla="*/ 29 h 1476"/>
                  <a:gd name="T2" fmla="*/ 7 w 63"/>
                  <a:gd name="T3" fmla="*/ 40 h 1476"/>
                  <a:gd name="T4" fmla="*/ 11 w 63"/>
                  <a:gd name="T5" fmla="*/ 54 h 1476"/>
                  <a:gd name="T6" fmla="*/ 16 w 63"/>
                  <a:gd name="T7" fmla="*/ 71 h 1476"/>
                  <a:gd name="T8" fmla="*/ 19 w 63"/>
                  <a:gd name="T9" fmla="*/ 91 h 1476"/>
                  <a:gd name="T10" fmla="*/ 23 w 63"/>
                  <a:gd name="T11" fmla="*/ 135 h 1476"/>
                  <a:gd name="T12" fmla="*/ 25 w 63"/>
                  <a:gd name="T13" fmla="*/ 182 h 1476"/>
                  <a:gd name="T14" fmla="*/ 23 w 63"/>
                  <a:gd name="T15" fmla="*/ 182 h 1476"/>
                  <a:gd name="T16" fmla="*/ 23 w 63"/>
                  <a:gd name="T17" fmla="*/ 1476 h 1476"/>
                  <a:gd name="T18" fmla="*/ 62 w 63"/>
                  <a:gd name="T19" fmla="*/ 1476 h 1476"/>
                  <a:gd name="T20" fmla="*/ 62 w 63"/>
                  <a:gd name="T21" fmla="*/ 179 h 1476"/>
                  <a:gd name="T22" fmla="*/ 63 w 63"/>
                  <a:gd name="T23" fmla="*/ 179 h 1476"/>
                  <a:gd name="T24" fmla="*/ 62 w 63"/>
                  <a:gd name="T25" fmla="*/ 127 h 1476"/>
                  <a:gd name="T26" fmla="*/ 58 w 63"/>
                  <a:gd name="T27" fmla="*/ 75 h 1476"/>
                  <a:gd name="T28" fmla="*/ 54 w 63"/>
                  <a:gd name="T29" fmla="*/ 53 h 1476"/>
                  <a:gd name="T30" fmla="*/ 48 w 63"/>
                  <a:gd name="T31" fmla="*/ 32 h 1476"/>
                  <a:gd name="T32" fmla="*/ 41 w 63"/>
                  <a:gd name="T33" fmla="*/ 15 h 1476"/>
                  <a:gd name="T34" fmla="*/ 33 w 63"/>
                  <a:gd name="T35" fmla="*/ 0 h 1476"/>
                  <a:gd name="T36" fmla="*/ 18 w 63"/>
                  <a:gd name="T37" fmla="*/ 16 h 1476"/>
                  <a:gd name="T38" fmla="*/ 0 w 63"/>
                  <a:gd name="T39" fmla="*/ 29 h 147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3"/>
                  <a:gd name="T61" fmla="*/ 0 h 1476"/>
                  <a:gd name="T62" fmla="*/ 63 w 63"/>
                  <a:gd name="T63" fmla="*/ 1476 h 147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3" h="1476">
                    <a:moveTo>
                      <a:pt x="0" y="29"/>
                    </a:moveTo>
                    <a:lnTo>
                      <a:pt x="7" y="40"/>
                    </a:lnTo>
                    <a:lnTo>
                      <a:pt x="11" y="54"/>
                    </a:lnTo>
                    <a:lnTo>
                      <a:pt x="16" y="71"/>
                    </a:lnTo>
                    <a:lnTo>
                      <a:pt x="19" y="91"/>
                    </a:lnTo>
                    <a:lnTo>
                      <a:pt x="23" y="135"/>
                    </a:lnTo>
                    <a:lnTo>
                      <a:pt x="25" y="182"/>
                    </a:lnTo>
                    <a:lnTo>
                      <a:pt x="23" y="182"/>
                    </a:lnTo>
                    <a:lnTo>
                      <a:pt x="23" y="1476"/>
                    </a:lnTo>
                    <a:lnTo>
                      <a:pt x="62" y="1476"/>
                    </a:lnTo>
                    <a:lnTo>
                      <a:pt x="62" y="179"/>
                    </a:lnTo>
                    <a:lnTo>
                      <a:pt x="63" y="179"/>
                    </a:lnTo>
                    <a:lnTo>
                      <a:pt x="62" y="127"/>
                    </a:lnTo>
                    <a:lnTo>
                      <a:pt x="58" y="75"/>
                    </a:lnTo>
                    <a:lnTo>
                      <a:pt x="54" y="53"/>
                    </a:lnTo>
                    <a:lnTo>
                      <a:pt x="48" y="32"/>
                    </a:lnTo>
                    <a:lnTo>
                      <a:pt x="41" y="15"/>
                    </a:lnTo>
                    <a:lnTo>
                      <a:pt x="33" y="0"/>
                    </a:lnTo>
                    <a:lnTo>
                      <a:pt x="18" y="16"/>
                    </a:lnTo>
                    <a:lnTo>
                      <a:pt x="0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D0808"/>
                  </a:gs>
                  <a:gs pos="30000">
                    <a:srgbClr val="FF0300"/>
                  </a:gs>
                  <a:gs pos="55000">
                    <a:srgbClr val="FF7A00"/>
                  </a:gs>
                  <a:gs pos="100000">
                    <a:srgbClr val="FFF2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636" y="343"/>
                <a:ext cx="2244" cy="68"/>
              </a:xfrm>
              <a:custGeom>
                <a:avLst/>
                <a:gdLst>
                  <a:gd name="T0" fmla="*/ 27 w 2244"/>
                  <a:gd name="T1" fmla="*/ 68 h 68"/>
                  <a:gd name="T2" fmla="*/ 37 w 2244"/>
                  <a:gd name="T3" fmla="*/ 62 h 68"/>
                  <a:gd name="T4" fmla="*/ 49 w 2244"/>
                  <a:gd name="T5" fmla="*/ 56 h 68"/>
                  <a:gd name="T6" fmla="*/ 66 w 2244"/>
                  <a:gd name="T7" fmla="*/ 52 h 68"/>
                  <a:gd name="T8" fmla="*/ 84 w 2244"/>
                  <a:gd name="T9" fmla="*/ 49 h 68"/>
                  <a:gd name="T10" fmla="*/ 126 w 2244"/>
                  <a:gd name="T11" fmla="*/ 45 h 68"/>
                  <a:gd name="T12" fmla="*/ 170 w 2244"/>
                  <a:gd name="T13" fmla="*/ 43 h 68"/>
                  <a:gd name="T14" fmla="*/ 170 w 2244"/>
                  <a:gd name="T15" fmla="*/ 42 h 68"/>
                  <a:gd name="T16" fmla="*/ 2244 w 2244"/>
                  <a:gd name="T17" fmla="*/ 42 h 68"/>
                  <a:gd name="T18" fmla="*/ 2244 w 2244"/>
                  <a:gd name="T19" fmla="*/ 0 h 68"/>
                  <a:gd name="T20" fmla="*/ 167 w 2244"/>
                  <a:gd name="T21" fmla="*/ 0 h 68"/>
                  <a:gd name="T22" fmla="*/ 117 w 2244"/>
                  <a:gd name="T23" fmla="*/ 2 h 68"/>
                  <a:gd name="T24" fmla="*/ 70 w 2244"/>
                  <a:gd name="T25" fmla="*/ 6 h 68"/>
                  <a:gd name="T26" fmla="*/ 48 w 2244"/>
                  <a:gd name="T27" fmla="*/ 11 h 68"/>
                  <a:gd name="T28" fmla="*/ 29 w 2244"/>
                  <a:gd name="T29" fmla="*/ 17 h 68"/>
                  <a:gd name="T30" fmla="*/ 13 w 2244"/>
                  <a:gd name="T31" fmla="*/ 24 h 68"/>
                  <a:gd name="T32" fmla="*/ 0 w 2244"/>
                  <a:gd name="T33" fmla="*/ 33 h 68"/>
                  <a:gd name="T34" fmla="*/ 15 w 2244"/>
                  <a:gd name="T35" fmla="*/ 50 h 68"/>
                  <a:gd name="T36" fmla="*/ 27 w 2244"/>
                  <a:gd name="T37" fmla="*/ 68 h 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44"/>
                  <a:gd name="T58" fmla="*/ 0 h 68"/>
                  <a:gd name="T59" fmla="*/ 2244 w 2244"/>
                  <a:gd name="T60" fmla="*/ 68 h 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44" h="68">
                    <a:moveTo>
                      <a:pt x="27" y="68"/>
                    </a:moveTo>
                    <a:lnTo>
                      <a:pt x="37" y="62"/>
                    </a:lnTo>
                    <a:lnTo>
                      <a:pt x="49" y="56"/>
                    </a:lnTo>
                    <a:lnTo>
                      <a:pt x="66" y="52"/>
                    </a:lnTo>
                    <a:lnTo>
                      <a:pt x="84" y="49"/>
                    </a:lnTo>
                    <a:lnTo>
                      <a:pt x="126" y="45"/>
                    </a:lnTo>
                    <a:lnTo>
                      <a:pt x="170" y="43"/>
                    </a:lnTo>
                    <a:lnTo>
                      <a:pt x="170" y="42"/>
                    </a:lnTo>
                    <a:lnTo>
                      <a:pt x="2244" y="42"/>
                    </a:lnTo>
                    <a:lnTo>
                      <a:pt x="2244" y="0"/>
                    </a:lnTo>
                    <a:lnTo>
                      <a:pt x="167" y="0"/>
                    </a:lnTo>
                    <a:lnTo>
                      <a:pt x="117" y="2"/>
                    </a:lnTo>
                    <a:lnTo>
                      <a:pt x="70" y="6"/>
                    </a:lnTo>
                    <a:lnTo>
                      <a:pt x="48" y="11"/>
                    </a:lnTo>
                    <a:lnTo>
                      <a:pt x="29" y="17"/>
                    </a:lnTo>
                    <a:lnTo>
                      <a:pt x="13" y="24"/>
                    </a:lnTo>
                    <a:lnTo>
                      <a:pt x="0" y="33"/>
                    </a:lnTo>
                    <a:lnTo>
                      <a:pt x="15" y="50"/>
                    </a:lnTo>
                    <a:lnTo>
                      <a:pt x="27" y="6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D0808"/>
                  </a:gs>
                  <a:gs pos="30000">
                    <a:srgbClr val="FF0300"/>
                  </a:gs>
                  <a:gs pos="55000">
                    <a:srgbClr val="FF7A00"/>
                  </a:gs>
                  <a:gs pos="100000">
                    <a:srgbClr val="FFF2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296" y="707"/>
                <a:ext cx="62" cy="1476"/>
              </a:xfrm>
              <a:custGeom>
                <a:avLst/>
                <a:gdLst>
                  <a:gd name="T0" fmla="*/ 62 w 62"/>
                  <a:gd name="T1" fmla="*/ 29 h 1476"/>
                  <a:gd name="T2" fmla="*/ 55 w 62"/>
                  <a:gd name="T3" fmla="*/ 40 h 1476"/>
                  <a:gd name="T4" fmla="*/ 51 w 62"/>
                  <a:gd name="T5" fmla="*/ 54 h 1476"/>
                  <a:gd name="T6" fmla="*/ 47 w 62"/>
                  <a:gd name="T7" fmla="*/ 71 h 1476"/>
                  <a:gd name="T8" fmla="*/ 43 w 62"/>
                  <a:gd name="T9" fmla="*/ 91 h 1476"/>
                  <a:gd name="T10" fmla="*/ 39 w 62"/>
                  <a:gd name="T11" fmla="*/ 135 h 1476"/>
                  <a:gd name="T12" fmla="*/ 37 w 62"/>
                  <a:gd name="T13" fmla="*/ 182 h 1476"/>
                  <a:gd name="T14" fmla="*/ 37 w 62"/>
                  <a:gd name="T15" fmla="*/ 1476 h 1476"/>
                  <a:gd name="T16" fmla="*/ 0 w 62"/>
                  <a:gd name="T17" fmla="*/ 1476 h 1476"/>
                  <a:gd name="T18" fmla="*/ 0 w 62"/>
                  <a:gd name="T19" fmla="*/ 179 h 1476"/>
                  <a:gd name="T20" fmla="*/ 2 w 62"/>
                  <a:gd name="T21" fmla="*/ 179 h 1476"/>
                  <a:gd name="T22" fmla="*/ 2 w 62"/>
                  <a:gd name="T23" fmla="*/ 127 h 1476"/>
                  <a:gd name="T24" fmla="*/ 6 w 62"/>
                  <a:gd name="T25" fmla="*/ 75 h 1476"/>
                  <a:gd name="T26" fmla="*/ 10 w 62"/>
                  <a:gd name="T27" fmla="*/ 53 h 1476"/>
                  <a:gd name="T28" fmla="*/ 15 w 62"/>
                  <a:gd name="T29" fmla="*/ 32 h 1476"/>
                  <a:gd name="T30" fmla="*/ 21 w 62"/>
                  <a:gd name="T31" fmla="*/ 15 h 1476"/>
                  <a:gd name="T32" fmla="*/ 29 w 62"/>
                  <a:gd name="T33" fmla="*/ 0 h 1476"/>
                  <a:gd name="T34" fmla="*/ 46 w 62"/>
                  <a:gd name="T35" fmla="*/ 16 h 1476"/>
                  <a:gd name="T36" fmla="*/ 62 w 62"/>
                  <a:gd name="T37" fmla="*/ 29 h 14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2"/>
                  <a:gd name="T58" fmla="*/ 0 h 1476"/>
                  <a:gd name="T59" fmla="*/ 62 w 62"/>
                  <a:gd name="T60" fmla="*/ 1476 h 147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2" h="1476">
                    <a:moveTo>
                      <a:pt x="62" y="29"/>
                    </a:moveTo>
                    <a:lnTo>
                      <a:pt x="55" y="40"/>
                    </a:lnTo>
                    <a:lnTo>
                      <a:pt x="51" y="54"/>
                    </a:lnTo>
                    <a:lnTo>
                      <a:pt x="47" y="71"/>
                    </a:lnTo>
                    <a:lnTo>
                      <a:pt x="43" y="91"/>
                    </a:lnTo>
                    <a:lnTo>
                      <a:pt x="39" y="135"/>
                    </a:lnTo>
                    <a:lnTo>
                      <a:pt x="37" y="182"/>
                    </a:lnTo>
                    <a:lnTo>
                      <a:pt x="37" y="1476"/>
                    </a:lnTo>
                    <a:lnTo>
                      <a:pt x="0" y="1476"/>
                    </a:lnTo>
                    <a:lnTo>
                      <a:pt x="0" y="179"/>
                    </a:lnTo>
                    <a:lnTo>
                      <a:pt x="2" y="179"/>
                    </a:lnTo>
                    <a:lnTo>
                      <a:pt x="2" y="127"/>
                    </a:lnTo>
                    <a:lnTo>
                      <a:pt x="6" y="75"/>
                    </a:lnTo>
                    <a:lnTo>
                      <a:pt x="10" y="53"/>
                    </a:lnTo>
                    <a:lnTo>
                      <a:pt x="15" y="32"/>
                    </a:lnTo>
                    <a:lnTo>
                      <a:pt x="21" y="15"/>
                    </a:lnTo>
                    <a:lnTo>
                      <a:pt x="29" y="0"/>
                    </a:lnTo>
                    <a:lnTo>
                      <a:pt x="46" y="16"/>
                    </a:lnTo>
                    <a:lnTo>
                      <a:pt x="62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D0808"/>
                  </a:gs>
                  <a:gs pos="30000">
                    <a:srgbClr val="FF0300"/>
                  </a:gs>
                  <a:gs pos="55000">
                    <a:srgbClr val="FF7A00"/>
                  </a:gs>
                  <a:gs pos="100000">
                    <a:srgbClr val="FFF2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2880" y="3957"/>
                <a:ext cx="2244" cy="68"/>
              </a:xfrm>
              <a:custGeom>
                <a:avLst/>
                <a:gdLst>
                  <a:gd name="T0" fmla="*/ 2218 w 2244"/>
                  <a:gd name="T1" fmla="*/ 0 h 68"/>
                  <a:gd name="T2" fmla="*/ 2209 w 2244"/>
                  <a:gd name="T3" fmla="*/ 7 h 68"/>
                  <a:gd name="T4" fmla="*/ 2195 w 2244"/>
                  <a:gd name="T5" fmla="*/ 12 h 68"/>
                  <a:gd name="T6" fmla="*/ 2180 w 2244"/>
                  <a:gd name="T7" fmla="*/ 18 h 68"/>
                  <a:gd name="T8" fmla="*/ 2160 w 2244"/>
                  <a:gd name="T9" fmla="*/ 21 h 68"/>
                  <a:gd name="T10" fmla="*/ 2119 w 2244"/>
                  <a:gd name="T11" fmla="*/ 25 h 68"/>
                  <a:gd name="T12" fmla="*/ 2074 w 2244"/>
                  <a:gd name="T13" fmla="*/ 26 h 68"/>
                  <a:gd name="T14" fmla="*/ 2073 w 2244"/>
                  <a:gd name="T15" fmla="*/ 25 h 68"/>
                  <a:gd name="T16" fmla="*/ 0 w 2244"/>
                  <a:gd name="T17" fmla="*/ 25 h 68"/>
                  <a:gd name="T18" fmla="*/ 0 w 2244"/>
                  <a:gd name="T19" fmla="*/ 68 h 68"/>
                  <a:gd name="T20" fmla="*/ 2127 w 2244"/>
                  <a:gd name="T21" fmla="*/ 68 h 68"/>
                  <a:gd name="T22" fmla="*/ 2176 w 2244"/>
                  <a:gd name="T23" fmla="*/ 62 h 68"/>
                  <a:gd name="T24" fmla="*/ 2196 w 2244"/>
                  <a:gd name="T25" fmla="*/ 57 h 68"/>
                  <a:gd name="T26" fmla="*/ 2215 w 2244"/>
                  <a:gd name="T27" fmla="*/ 51 h 68"/>
                  <a:gd name="T28" fmla="*/ 2232 w 2244"/>
                  <a:gd name="T29" fmla="*/ 44 h 68"/>
                  <a:gd name="T30" fmla="*/ 2244 w 2244"/>
                  <a:gd name="T31" fmla="*/ 35 h 68"/>
                  <a:gd name="T32" fmla="*/ 2231 w 2244"/>
                  <a:gd name="T33" fmla="*/ 19 h 68"/>
                  <a:gd name="T34" fmla="*/ 2218 w 2244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218" y="0"/>
                    </a:moveTo>
                    <a:lnTo>
                      <a:pt x="2209" y="7"/>
                    </a:lnTo>
                    <a:lnTo>
                      <a:pt x="2195" y="12"/>
                    </a:lnTo>
                    <a:lnTo>
                      <a:pt x="2180" y="18"/>
                    </a:lnTo>
                    <a:lnTo>
                      <a:pt x="2160" y="21"/>
                    </a:lnTo>
                    <a:lnTo>
                      <a:pt x="2119" y="25"/>
                    </a:lnTo>
                    <a:lnTo>
                      <a:pt x="2074" y="26"/>
                    </a:lnTo>
                    <a:lnTo>
                      <a:pt x="2073" y="25"/>
                    </a:lnTo>
                    <a:lnTo>
                      <a:pt x="0" y="25"/>
                    </a:lnTo>
                    <a:lnTo>
                      <a:pt x="0" y="68"/>
                    </a:lnTo>
                    <a:lnTo>
                      <a:pt x="2127" y="68"/>
                    </a:lnTo>
                    <a:lnTo>
                      <a:pt x="2176" y="62"/>
                    </a:lnTo>
                    <a:lnTo>
                      <a:pt x="2196" y="57"/>
                    </a:lnTo>
                    <a:lnTo>
                      <a:pt x="2215" y="51"/>
                    </a:lnTo>
                    <a:lnTo>
                      <a:pt x="2232" y="44"/>
                    </a:lnTo>
                    <a:lnTo>
                      <a:pt x="2244" y="35"/>
                    </a:lnTo>
                    <a:lnTo>
                      <a:pt x="2231" y="19"/>
                    </a:lnTo>
                    <a:lnTo>
                      <a:pt x="221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D0808"/>
                  </a:gs>
                  <a:gs pos="30000">
                    <a:srgbClr val="FF0300"/>
                  </a:gs>
                  <a:gs pos="55000">
                    <a:srgbClr val="FF7A00"/>
                  </a:gs>
                  <a:gs pos="100000">
                    <a:srgbClr val="FFF2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" name="Freeform 19"/>
              <p:cNvSpPr>
                <a:spLocks/>
              </p:cNvSpPr>
              <p:nvPr/>
            </p:nvSpPr>
            <p:spPr bwMode="auto">
              <a:xfrm>
                <a:off x="5402" y="2183"/>
                <a:ext cx="63" cy="1478"/>
              </a:xfrm>
              <a:custGeom>
                <a:avLst/>
                <a:gdLst>
                  <a:gd name="T0" fmla="*/ 0 w 63"/>
                  <a:gd name="T1" fmla="*/ 1450 h 1478"/>
                  <a:gd name="T2" fmla="*/ 7 w 63"/>
                  <a:gd name="T3" fmla="*/ 1440 h 1478"/>
                  <a:gd name="T4" fmla="*/ 11 w 63"/>
                  <a:gd name="T5" fmla="*/ 1425 h 1478"/>
                  <a:gd name="T6" fmla="*/ 16 w 63"/>
                  <a:gd name="T7" fmla="*/ 1409 h 1478"/>
                  <a:gd name="T8" fmla="*/ 19 w 63"/>
                  <a:gd name="T9" fmla="*/ 1388 h 1478"/>
                  <a:gd name="T10" fmla="*/ 23 w 63"/>
                  <a:gd name="T11" fmla="*/ 1343 h 1478"/>
                  <a:gd name="T12" fmla="*/ 25 w 63"/>
                  <a:gd name="T13" fmla="*/ 1296 h 1478"/>
                  <a:gd name="T14" fmla="*/ 23 w 63"/>
                  <a:gd name="T15" fmla="*/ 1296 h 1478"/>
                  <a:gd name="T16" fmla="*/ 23 w 63"/>
                  <a:gd name="T17" fmla="*/ 0 h 1478"/>
                  <a:gd name="T18" fmla="*/ 62 w 63"/>
                  <a:gd name="T19" fmla="*/ 0 h 1478"/>
                  <a:gd name="T20" fmla="*/ 62 w 63"/>
                  <a:gd name="T21" fmla="*/ 1299 h 1478"/>
                  <a:gd name="T22" fmla="*/ 63 w 63"/>
                  <a:gd name="T23" fmla="*/ 1299 h 1478"/>
                  <a:gd name="T24" fmla="*/ 62 w 63"/>
                  <a:gd name="T25" fmla="*/ 1353 h 1478"/>
                  <a:gd name="T26" fmla="*/ 58 w 63"/>
                  <a:gd name="T27" fmla="*/ 1403 h 1478"/>
                  <a:gd name="T28" fmla="*/ 54 w 63"/>
                  <a:gd name="T29" fmla="*/ 1427 h 1478"/>
                  <a:gd name="T30" fmla="*/ 48 w 63"/>
                  <a:gd name="T31" fmla="*/ 1447 h 1478"/>
                  <a:gd name="T32" fmla="*/ 41 w 63"/>
                  <a:gd name="T33" fmla="*/ 1463 h 1478"/>
                  <a:gd name="T34" fmla="*/ 33 w 63"/>
                  <a:gd name="T35" fmla="*/ 1478 h 1478"/>
                  <a:gd name="T36" fmla="*/ 18 w 63"/>
                  <a:gd name="T37" fmla="*/ 1463 h 1478"/>
                  <a:gd name="T38" fmla="*/ 0 w 63"/>
                  <a:gd name="T39" fmla="*/ 1450 h 1478"/>
                  <a:gd name="T40" fmla="*/ 0 w 63"/>
                  <a:gd name="T41" fmla="*/ 1449 h 1478"/>
                  <a:gd name="T42" fmla="*/ 0 w 63"/>
                  <a:gd name="T43" fmla="*/ 1450 h 14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3"/>
                  <a:gd name="T67" fmla="*/ 0 h 1478"/>
                  <a:gd name="T68" fmla="*/ 63 w 63"/>
                  <a:gd name="T69" fmla="*/ 1478 h 147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3" h="1478">
                    <a:moveTo>
                      <a:pt x="0" y="1450"/>
                    </a:moveTo>
                    <a:lnTo>
                      <a:pt x="7" y="1440"/>
                    </a:lnTo>
                    <a:lnTo>
                      <a:pt x="11" y="1425"/>
                    </a:lnTo>
                    <a:lnTo>
                      <a:pt x="16" y="1409"/>
                    </a:lnTo>
                    <a:lnTo>
                      <a:pt x="19" y="1388"/>
                    </a:lnTo>
                    <a:lnTo>
                      <a:pt x="23" y="1343"/>
                    </a:lnTo>
                    <a:lnTo>
                      <a:pt x="25" y="1296"/>
                    </a:lnTo>
                    <a:lnTo>
                      <a:pt x="23" y="1296"/>
                    </a:lnTo>
                    <a:lnTo>
                      <a:pt x="23" y="0"/>
                    </a:lnTo>
                    <a:lnTo>
                      <a:pt x="62" y="0"/>
                    </a:lnTo>
                    <a:lnTo>
                      <a:pt x="62" y="1299"/>
                    </a:lnTo>
                    <a:lnTo>
                      <a:pt x="63" y="1299"/>
                    </a:lnTo>
                    <a:lnTo>
                      <a:pt x="62" y="1353"/>
                    </a:lnTo>
                    <a:lnTo>
                      <a:pt x="58" y="1403"/>
                    </a:lnTo>
                    <a:lnTo>
                      <a:pt x="54" y="1427"/>
                    </a:lnTo>
                    <a:lnTo>
                      <a:pt x="48" y="1447"/>
                    </a:lnTo>
                    <a:lnTo>
                      <a:pt x="41" y="1463"/>
                    </a:lnTo>
                    <a:lnTo>
                      <a:pt x="33" y="1478"/>
                    </a:lnTo>
                    <a:lnTo>
                      <a:pt x="18" y="1463"/>
                    </a:lnTo>
                    <a:lnTo>
                      <a:pt x="0" y="1450"/>
                    </a:lnTo>
                    <a:lnTo>
                      <a:pt x="0" y="1449"/>
                    </a:lnTo>
                    <a:lnTo>
                      <a:pt x="0" y="145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D0808"/>
                  </a:gs>
                  <a:gs pos="30000">
                    <a:srgbClr val="FF0300"/>
                  </a:gs>
                  <a:gs pos="55000">
                    <a:srgbClr val="FF7A00"/>
                  </a:gs>
                  <a:gs pos="100000">
                    <a:srgbClr val="FFF2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6" name="Freeform 20"/>
              <p:cNvSpPr>
                <a:spLocks/>
              </p:cNvSpPr>
              <p:nvPr/>
            </p:nvSpPr>
            <p:spPr bwMode="auto">
              <a:xfrm>
                <a:off x="636" y="3957"/>
                <a:ext cx="2244" cy="68"/>
              </a:xfrm>
              <a:custGeom>
                <a:avLst/>
                <a:gdLst>
                  <a:gd name="T0" fmla="*/ 27 w 2244"/>
                  <a:gd name="T1" fmla="*/ 0 h 68"/>
                  <a:gd name="T2" fmla="*/ 37 w 2244"/>
                  <a:gd name="T3" fmla="*/ 7 h 68"/>
                  <a:gd name="T4" fmla="*/ 49 w 2244"/>
                  <a:gd name="T5" fmla="*/ 12 h 68"/>
                  <a:gd name="T6" fmla="*/ 66 w 2244"/>
                  <a:gd name="T7" fmla="*/ 18 h 68"/>
                  <a:gd name="T8" fmla="*/ 84 w 2244"/>
                  <a:gd name="T9" fmla="*/ 21 h 68"/>
                  <a:gd name="T10" fmla="*/ 126 w 2244"/>
                  <a:gd name="T11" fmla="*/ 25 h 68"/>
                  <a:gd name="T12" fmla="*/ 170 w 2244"/>
                  <a:gd name="T13" fmla="*/ 26 h 68"/>
                  <a:gd name="T14" fmla="*/ 170 w 2244"/>
                  <a:gd name="T15" fmla="*/ 25 h 68"/>
                  <a:gd name="T16" fmla="*/ 2244 w 2244"/>
                  <a:gd name="T17" fmla="*/ 25 h 68"/>
                  <a:gd name="T18" fmla="*/ 2244 w 2244"/>
                  <a:gd name="T19" fmla="*/ 68 h 68"/>
                  <a:gd name="T20" fmla="*/ 117 w 2244"/>
                  <a:gd name="T21" fmla="*/ 68 h 68"/>
                  <a:gd name="T22" fmla="*/ 70 w 2244"/>
                  <a:gd name="T23" fmla="*/ 62 h 68"/>
                  <a:gd name="T24" fmla="*/ 48 w 2244"/>
                  <a:gd name="T25" fmla="*/ 57 h 68"/>
                  <a:gd name="T26" fmla="*/ 29 w 2244"/>
                  <a:gd name="T27" fmla="*/ 51 h 68"/>
                  <a:gd name="T28" fmla="*/ 13 w 2244"/>
                  <a:gd name="T29" fmla="*/ 44 h 68"/>
                  <a:gd name="T30" fmla="*/ 0 w 2244"/>
                  <a:gd name="T31" fmla="*/ 35 h 68"/>
                  <a:gd name="T32" fmla="*/ 15 w 2244"/>
                  <a:gd name="T33" fmla="*/ 19 h 68"/>
                  <a:gd name="T34" fmla="*/ 27 w 2244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7" y="0"/>
                    </a:moveTo>
                    <a:lnTo>
                      <a:pt x="37" y="7"/>
                    </a:lnTo>
                    <a:lnTo>
                      <a:pt x="49" y="12"/>
                    </a:lnTo>
                    <a:lnTo>
                      <a:pt x="66" y="18"/>
                    </a:lnTo>
                    <a:lnTo>
                      <a:pt x="84" y="21"/>
                    </a:lnTo>
                    <a:lnTo>
                      <a:pt x="126" y="25"/>
                    </a:lnTo>
                    <a:lnTo>
                      <a:pt x="170" y="26"/>
                    </a:lnTo>
                    <a:lnTo>
                      <a:pt x="170" y="25"/>
                    </a:lnTo>
                    <a:lnTo>
                      <a:pt x="2244" y="25"/>
                    </a:lnTo>
                    <a:lnTo>
                      <a:pt x="2244" y="68"/>
                    </a:lnTo>
                    <a:lnTo>
                      <a:pt x="117" y="68"/>
                    </a:lnTo>
                    <a:lnTo>
                      <a:pt x="70" y="62"/>
                    </a:lnTo>
                    <a:lnTo>
                      <a:pt x="48" y="57"/>
                    </a:lnTo>
                    <a:lnTo>
                      <a:pt x="29" y="51"/>
                    </a:lnTo>
                    <a:lnTo>
                      <a:pt x="13" y="44"/>
                    </a:lnTo>
                    <a:lnTo>
                      <a:pt x="0" y="35"/>
                    </a:lnTo>
                    <a:lnTo>
                      <a:pt x="15" y="19"/>
                    </a:lnTo>
                    <a:lnTo>
                      <a:pt x="2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D0808"/>
                  </a:gs>
                  <a:gs pos="30000">
                    <a:srgbClr val="FF0300"/>
                  </a:gs>
                  <a:gs pos="55000">
                    <a:srgbClr val="FF7A00"/>
                  </a:gs>
                  <a:gs pos="100000">
                    <a:srgbClr val="FFF2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296" y="2183"/>
                <a:ext cx="62" cy="1478"/>
              </a:xfrm>
              <a:custGeom>
                <a:avLst/>
                <a:gdLst>
                  <a:gd name="T0" fmla="*/ 62 w 62"/>
                  <a:gd name="T1" fmla="*/ 1450 h 1478"/>
                  <a:gd name="T2" fmla="*/ 55 w 62"/>
                  <a:gd name="T3" fmla="*/ 1440 h 1478"/>
                  <a:gd name="T4" fmla="*/ 51 w 62"/>
                  <a:gd name="T5" fmla="*/ 1425 h 1478"/>
                  <a:gd name="T6" fmla="*/ 47 w 62"/>
                  <a:gd name="T7" fmla="*/ 1409 h 1478"/>
                  <a:gd name="T8" fmla="*/ 43 w 62"/>
                  <a:gd name="T9" fmla="*/ 1388 h 1478"/>
                  <a:gd name="T10" fmla="*/ 39 w 62"/>
                  <a:gd name="T11" fmla="*/ 1343 h 1478"/>
                  <a:gd name="T12" fmla="*/ 37 w 62"/>
                  <a:gd name="T13" fmla="*/ 1296 h 1478"/>
                  <a:gd name="T14" fmla="*/ 37 w 62"/>
                  <a:gd name="T15" fmla="*/ 0 h 1478"/>
                  <a:gd name="T16" fmla="*/ 0 w 62"/>
                  <a:gd name="T17" fmla="*/ 0 h 1478"/>
                  <a:gd name="T18" fmla="*/ 0 w 62"/>
                  <a:gd name="T19" fmla="*/ 1299 h 1478"/>
                  <a:gd name="T20" fmla="*/ 2 w 62"/>
                  <a:gd name="T21" fmla="*/ 1299 h 1478"/>
                  <a:gd name="T22" fmla="*/ 2 w 62"/>
                  <a:gd name="T23" fmla="*/ 1353 h 1478"/>
                  <a:gd name="T24" fmla="*/ 6 w 62"/>
                  <a:gd name="T25" fmla="*/ 1403 h 1478"/>
                  <a:gd name="T26" fmla="*/ 10 w 62"/>
                  <a:gd name="T27" fmla="*/ 1427 h 1478"/>
                  <a:gd name="T28" fmla="*/ 15 w 62"/>
                  <a:gd name="T29" fmla="*/ 1447 h 1478"/>
                  <a:gd name="T30" fmla="*/ 21 w 62"/>
                  <a:gd name="T31" fmla="*/ 1463 h 1478"/>
                  <a:gd name="T32" fmla="*/ 29 w 62"/>
                  <a:gd name="T33" fmla="*/ 1478 h 1478"/>
                  <a:gd name="T34" fmla="*/ 62 w 62"/>
                  <a:gd name="T35" fmla="*/ 1450 h 1478"/>
                  <a:gd name="T36" fmla="*/ 62 w 62"/>
                  <a:gd name="T37" fmla="*/ 1449 h 1478"/>
                  <a:gd name="T38" fmla="*/ 62 w 62"/>
                  <a:gd name="T39" fmla="*/ 1450 h 147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"/>
                  <a:gd name="T61" fmla="*/ 0 h 1478"/>
                  <a:gd name="T62" fmla="*/ 62 w 62"/>
                  <a:gd name="T63" fmla="*/ 1478 h 147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" h="1478">
                    <a:moveTo>
                      <a:pt x="62" y="1450"/>
                    </a:moveTo>
                    <a:lnTo>
                      <a:pt x="55" y="1440"/>
                    </a:lnTo>
                    <a:lnTo>
                      <a:pt x="51" y="1425"/>
                    </a:lnTo>
                    <a:lnTo>
                      <a:pt x="47" y="1409"/>
                    </a:lnTo>
                    <a:lnTo>
                      <a:pt x="43" y="1388"/>
                    </a:lnTo>
                    <a:lnTo>
                      <a:pt x="39" y="1343"/>
                    </a:lnTo>
                    <a:lnTo>
                      <a:pt x="37" y="1296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1299"/>
                    </a:lnTo>
                    <a:lnTo>
                      <a:pt x="2" y="1299"/>
                    </a:lnTo>
                    <a:lnTo>
                      <a:pt x="2" y="1353"/>
                    </a:lnTo>
                    <a:lnTo>
                      <a:pt x="6" y="1403"/>
                    </a:lnTo>
                    <a:lnTo>
                      <a:pt x="10" y="1427"/>
                    </a:lnTo>
                    <a:lnTo>
                      <a:pt x="15" y="1447"/>
                    </a:lnTo>
                    <a:lnTo>
                      <a:pt x="21" y="1463"/>
                    </a:lnTo>
                    <a:lnTo>
                      <a:pt x="29" y="1478"/>
                    </a:lnTo>
                    <a:lnTo>
                      <a:pt x="62" y="1450"/>
                    </a:lnTo>
                    <a:lnTo>
                      <a:pt x="62" y="1449"/>
                    </a:lnTo>
                    <a:lnTo>
                      <a:pt x="62" y="145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4D0808"/>
                  </a:gs>
                  <a:gs pos="30000">
                    <a:srgbClr val="FF0300"/>
                  </a:gs>
                  <a:gs pos="55000">
                    <a:srgbClr val="FF7A00"/>
                  </a:gs>
                  <a:gs pos="100000">
                    <a:srgbClr val="FFF200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12" name="Freeform 22"/>
            <p:cNvSpPr>
              <a:spLocks/>
            </p:cNvSpPr>
            <p:nvPr/>
          </p:nvSpPr>
          <p:spPr bwMode="auto">
            <a:xfrm>
              <a:off x="5225" y="650"/>
              <a:ext cx="180" cy="328"/>
            </a:xfrm>
            <a:custGeom>
              <a:avLst/>
              <a:gdLst>
                <a:gd name="T0" fmla="*/ 130 w 180"/>
                <a:gd name="T1" fmla="*/ 45 h 328"/>
                <a:gd name="T2" fmla="*/ 101 w 180"/>
                <a:gd name="T3" fmla="*/ 38 h 328"/>
                <a:gd name="T4" fmla="*/ 77 w 180"/>
                <a:gd name="T5" fmla="*/ 44 h 328"/>
                <a:gd name="T6" fmla="*/ 57 w 180"/>
                <a:gd name="T7" fmla="*/ 61 h 328"/>
                <a:gd name="T8" fmla="*/ 44 w 180"/>
                <a:gd name="T9" fmla="*/ 88 h 328"/>
                <a:gd name="T10" fmla="*/ 41 w 180"/>
                <a:gd name="T11" fmla="*/ 116 h 328"/>
                <a:gd name="T12" fmla="*/ 48 w 180"/>
                <a:gd name="T13" fmla="*/ 136 h 328"/>
                <a:gd name="T14" fmla="*/ 70 w 180"/>
                <a:gd name="T15" fmla="*/ 157 h 328"/>
                <a:gd name="T16" fmla="*/ 96 w 180"/>
                <a:gd name="T17" fmla="*/ 160 h 328"/>
                <a:gd name="T18" fmla="*/ 111 w 180"/>
                <a:gd name="T19" fmla="*/ 153 h 328"/>
                <a:gd name="T20" fmla="*/ 119 w 180"/>
                <a:gd name="T21" fmla="*/ 135 h 328"/>
                <a:gd name="T22" fmla="*/ 130 w 180"/>
                <a:gd name="T23" fmla="*/ 125 h 328"/>
                <a:gd name="T24" fmla="*/ 147 w 180"/>
                <a:gd name="T25" fmla="*/ 136 h 328"/>
                <a:gd name="T26" fmla="*/ 155 w 180"/>
                <a:gd name="T27" fmla="*/ 154 h 328"/>
                <a:gd name="T28" fmla="*/ 152 w 180"/>
                <a:gd name="T29" fmla="*/ 172 h 328"/>
                <a:gd name="T30" fmla="*/ 155 w 180"/>
                <a:gd name="T31" fmla="*/ 182 h 328"/>
                <a:gd name="T32" fmla="*/ 169 w 180"/>
                <a:gd name="T33" fmla="*/ 194 h 328"/>
                <a:gd name="T34" fmla="*/ 173 w 180"/>
                <a:gd name="T35" fmla="*/ 211 h 328"/>
                <a:gd name="T36" fmla="*/ 165 w 180"/>
                <a:gd name="T37" fmla="*/ 228 h 328"/>
                <a:gd name="T38" fmla="*/ 167 w 180"/>
                <a:gd name="T39" fmla="*/ 242 h 328"/>
                <a:gd name="T40" fmla="*/ 178 w 180"/>
                <a:gd name="T41" fmla="*/ 267 h 328"/>
                <a:gd name="T42" fmla="*/ 177 w 180"/>
                <a:gd name="T43" fmla="*/ 297 h 328"/>
                <a:gd name="T44" fmla="*/ 163 w 180"/>
                <a:gd name="T45" fmla="*/ 320 h 328"/>
                <a:gd name="T46" fmla="*/ 155 w 180"/>
                <a:gd name="T47" fmla="*/ 313 h 328"/>
                <a:gd name="T48" fmla="*/ 149 w 180"/>
                <a:gd name="T49" fmla="*/ 284 h 328"/>
                <a:gd name="T50" fmla="*/ 130 w 180"/>
                <a:gd name="T51" fmla="*/ 257 h 328"/>
                <a:gd name="T52" fmla="*/ 101 w 180"/>
                <a:gd name="T53" fmla="*/ 235 h 328"/>
                <a:gd name="T54" fmla="*/ 59 w 180"/>
                <a:gd name="T55" fmla="*/ 216 h 328"/>
                <a:gd name="T56" fmla="*/ 20 w 180"/>
                <a:gd name="T57" fmla="*/ 178 h 328"/>
                <a:gd name="T58" fmla="*/ 0 w 180"/>
                <a:gd name="T59" fmla="*/ 125 h 328"/>
                <a:gd name="T60" fmla="*/ 2 w 180"/>
                <a:gd name="T61" fmla="*/ 82 h 328"/>
                <a:gd name="T62" fmla="*/ 13 w 180"/>
                <a:gd name="T63" fmla="*/ 54 h 328"/>
                <a:gd name="T64" fmla="*/ 41 w 180"/>
                <a:gd name="T65" fmla="*/ 22 h 328"/>
                <a:gd name="T66" fmla="*/ 81 w 180"/>
                <a:gd name="T67" fmla="*/ 1 h 328"/>
                <a:gd name="T68" fmla="*/ 121 w 180"/>
                <a:gd name="T69" fmla="*/ 1 h 328"/>
                <a:gd name="T70" fmla="*/ 160 w 180"/>
                <a:gd name="T71" fmla="*/ 16 h 328"/>
                <a:gd name="T72" fmla="*/ 163 w 180"/>
                <a:gd name="T73" fmla="*/ 45 h 328"/>
                <a:gd name="T74" fmla="*/ 147 w 180"/>
                <a:gd name="T75" fmla="*/ 55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328"/>
                <a:gd name="T116" fmla="*/ 180 w 180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328">
                  <a:moveTo>
                    <a:pt x="147" y="57"/>
                  </a:moveTo>
                  <a:lnTo>
                    <a:pt x="130" y="45"/>
                  </a:lnTo>
                  <a:lnTo>
                    <a:pt x="115" y="39"/>
                  </a:lnTo>
                  <a:lnTo>
                    <a:pt x="101" y="38"/>
                  </a:lnTo>
                  <a:lnTo>
                    <a:pt x="88" y="39"/>
                  </a:lnTo>
                  <a:lnTo>
                    <a:pt x="77" y="44"/>
                  </a:lnTo>
                  <a:lnTo>
                    <a:pt x="66" y="51"/>
                  </a:lnTo>
                  <a:lnTo>
                    <a:pt x="57" y="61"/>
                  </a:lnTo>
                  <a:lnTo>
                    <a:pt x="50" y="73"/>
                  </a:lnTo>
                  <a:lnTo>
                    <a:pt x="44" y="88"/>
                  </a:lnTo>
                  <a:lnTo>
                    <a:pt x="41" y="103"/>
                  </a:lnTo>
                  <a:lnTo>
                    <a:pt x="41" y="116"/>
                  </a:lnTo>
                  <a:lnTo>
                    <a:pt x="42" y="128"/>
                  </a:lnTo>
                  <a:lnTo>
                    <a:pt x="48" y="136"/>
                  </a:lnTo>
                  <a:lnTo>
                    <a:pt x="53" y="145"/>
                  </a:lnTo>
                  <a:lnTo>
                    <a:pt x="70" y="157"/>
                  </a:lnTo>
                  <a:lnTo>
                    <a:pt x="88" y="161"/>
                  </a:lnTo>
                  <a:lnTo>
                    <a:pt x="96" y="160"/>
                  </a:lnTo>
                  <a:lnTo>
                    <a:pt x="104" y="157"/>
                  </a:lnTo>
                  <a:lnTo>
                    <a:pt x="111" y="153"/>
                  </a:lnTo>
                  <a:lnTo>
                    <a:pt x="115" y="145"/>
                  </a:lnTo>
                  <a:lnTo>
                    <a:pt x="119" y="135"/>
                  </a:lnTo>
                  <a:lnTo>
                    <a:pt x="119" y="123"/>
                  </a:lnTo>
                  <a:lnTo>
                    <a:pt x="130" y="125"/>
                  </a:lnTo>
                  <a:lnTo>
                    <a:pt x="140" y="129"/>
                  </a:lnTo>
                  <a:lnTo>
                    <a:pt x="147" y="136"/>
                  </a:lnTo>
                  <a:lnTo>
                    <a:pt x="152" y="144"/>
                  </a:lnTo>
                  <a:lnTo>
                    <a:pt x="155" y="154"/>
                  </a:lnTo>
                  <a:lnTo>
                    <a:pt x="155" y="163"/>
                  </a:lnTo>
                  <a:lnTo>
                    <a:pt x="152" y="172"/>
                  </a:lnTo>
                  <a:lnTo>
                    <a:pt x="145" y="181"/>
                  </a:lnTo>
                  <a:lnTo>
                    <a:pt x="155" y="182"/>
                  </a:lnTo>
                  <a:lnTo>
                    <a:pt x="163" y="188"/>
                  </a:lnTo>
                  <a:lnTo>
                    <a:pt x="169" y="194"/>
                  </a:lnTo>
                  <a:lnTo>
                    <a:pt x="171" y="203"/>
                  </a:lnTo>
                  <a:lnTo>
                    <a:pt x="173" y="211"/>
                  </a:lnTo>
                  <a:lnTo>
                    <a:pt x="170" y="220"/>
                  </a:lnTo>
                  <a:lnTo>
                    <a:pt x="165" y="228"/>
                  </a:lnTo>
                  <a:lnTo>
                    <a:pt x="156" y="234"/>
                  </a:lnTo>
                  <a:lnTo>
                    <a:pt x="167" y="242"/>
                  </a:lnTo>
                  <a:lnTo>
                    <a:pt x="174" y="254"/>
                  </a:lnTo>
                  <a:lnTo>
                    <a:pt x="178" y="267"/>
                  </a:lnTo>
                  <a:lnTo>
                    <a:pt x="180" y="284"/>
                  </a:lnTo>
                  <a:lnTo>
                    <a:pt x="177" y="297"/>
                  </a:lnTo>
                  <a:lnTo>
                    <a:pt x="171" y="310"/>
                  </a:lnTo>
                  <a:lnTo>
                    <a:pt x="163" y="320"/>
                  </a:lnTo>
                  <a:lnTo>
                    <a:pt x="152" y="328"/>
                  </a:lnTo>
                  <a:lnTo>
                    <a:pt x="155" y="313"/>
                  </a:lnTo>
                  <a:lnTo>
                    <a:pt x="154" y="298"/>
                  </a:lnTo>
                  <a:lnTo>
                    <a:pt x="149" y="284"/>
                  </a:lnTo>
                  <a:lnTo>
                    <a:pt x="141" y="269"/>
                  </a:lnTo>
                  <a:lnTo>
                    <a:pt x="130" y="257"/>
                  </a:lnTo>
                  <a:lnTo>
                    <a:pt x="118" y="245"/>
                  </a:lnTo>
                  <a:lnTo>
                    <a:pt x="101" y="235"/>
                  </a:lnTo>
                  <a:lnTo>
                    <a:pt x="83" y="228"/>
                  </a:lnTo>
                  <a:lnTo>
                    <a:pt x="59" y="216"/>
                  </a:lnTo>
                  <a:lnTo>
                    <a:pt x="38" y="198"/>
                  </a:lnTo>
                  <a:lnTo>
                    <a:pt x="20" y="178"/>
                  </a:lnTo>
                  <a:lnTo>
                    <a:pt x="6" y="153"/>
                  </a:lnTo>
                  <a:lnTo>
                    <a:pt x="0" y="125"/>
                  </a:lnTo>
                  <a:lnTo>
                    <a:pt x="0" y="97"/>
                  </a:lnTo>
                  <a:lnTo>
                    <a:pt x="2" y="82"/>
                  </a:lnTo>
                  <a:lnTo>
                    <a:pt x="6" y="67"/>
                  </a:lnTo>
                  <a:lnTo>
                    <a:pt x="13" y="54"/>
                  </a:lnTo>
                  <a:lnTo>
                    <a:pt x="23" y="41"/>
                  </a:lnTo>
                  <a:lnTo>
                    <a:pt x="41" y="22"/>
                  </a:lnTo>
                  <a:lnTo>
                    <a:pt x="61" y="10"/>
                  </a:lnTo>
                  <a:lnTo>
                    <a:pt x="81" y="1"/>
                  </a:lnTo>
                  <a:lnTo>
                    <a:pt x="101" y="0"/>
                  </a:lnTo>
                  <a:lnTo>
                    <a:pt x="121" y="1"/>
                  </a:lnTo>
                  <a:lnTo>
                    <a:pt x="141" y="5"/>
                  </a:lnTo>
                  <a:lnTo>
                    <a:pt x="160" y="16"/>
                  </a:lnTo>
                  <a:lnTo>
                    <a:pt x="180" y="27"/>
                  </a:lnTo>
                  <a:lnTo>
                    <a:pt x="163" y="45"/>
                  </a:lnTo>
                  <a:lnTo>
                    <a:pt x="147" y="57"/>
                  </a:lnTo>
                  <a:lnTo>
                    <a:pt x="147" y="55"/>
                  </a:lnTo>
                  <a:lnTo>
                    <a:pt x="147" y="57"/>
                  </a:lnTo>
                  <a:close/>
                </a:path>
              </a:pathLst>
            </a:cu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3" name="Freeform 23"/>
            <p:cNvSpPr>
              <a:spLocks/>
            </p:cNvSpPr>
            <p:nvPr/>
          </p:nvSpPr>
          <p:spPr bwMode="auto">
            <a:xfrm>
              <a:off x="4874" y="410"/>
              <a:ext cx="307" cy="191"/>
            </a:xfrm>
            <a:custGeom>
              <a:avLst/>
              <a:gdLst>
                <a:gd name="T0" fmla="*/ 261 w 307"/>
                <a:gd name="T1" fmla="*/ 51 h 191"/>
                <a:gd name="T2" fmla="*/ 270 w 307"/>
                <a:gd name="T3" fmla="*/ 82 h 191"/>
                <a:gd name="T4" fmla="*/ 263 w 307"/>
                <a:gd name="T5" fmla="*/ 109 h 191"/>
                <a:gd name="T6" fmla="*/ 248 w 307"/>
                <a:gd name="T7" fmla="*/ 129 h 191"/>
                <a:gd name="T8" fmla="*/ 223 w 307"/>
                <a:gd name="T9" fmla="*/ 144 h 191"/>
                <a:gd name="T10" fmla="*/ 198 w 307"/>
                <a:gd name="T11" fmla="*/ 147 h 191"/>
                <a:gd name="T12" fmla="*/ 177 w 307"/>
                <a:gd name="T13" fmla="*/ 139 h 191"/>
                <a:gd name="T14" fmla="*/ 158 w 307"/>
                <a:gd name="T15" fmla="*/ 116 h 191"/>
                <a:gd name="T16" fmla="*/ 155 w 307"/>
                <a:gd name="T17" fmla="*/ 86 h 191"/>
                <a:gd name="T18" fmla="*/ 162 w 307"/>
                <a:gd name="T19" fmla="*/ 70 h 191"/>
                <a:gd name="T20" fmla="*/ 179 w 307"/>
                <a:gd name="T21" fmla="*/ 61 h 191"/>
                <a:gd name="T22" fmla="*/ 188 w 307"/>
                <a:gd name="T23" fmla="*/ 51 h 191"/>
                <a:gd name="T24" fmla="*/ 177 w 307"/>
                <a:gd name="T25" fmla="*/ 33 h 191"/>
                <a:gd name="T26" fmla="*/ 161 w 307"/>
                <a:gd name="T27" fmla="*/ 25 h 191"/>
                <a:gd name="T28" fmla="*/ 144 w 307"/>
                <a:gd name="T29" fmla="*/ 28 h 191"/>
                <a:gd name="T30" fmla="*/ 133 w 307"/>
                <a:gd name="T31" fmla="*/ 25 h 191"/>
                <a:gd name="T32" fmla="*/ 122 w 307"/>
                <a:gd name="T33" fmla="*/ 10 h 191"/>
                <a:gd name="T34" fmla="*/ 107 w 307"/>
                <a:gd name="T35" fmla="*/ 7 h 191"/>
                <a:gd name="T36" fmla="*/ 92 w 307"/>
                <a:gd name="T37" fmla="*/ 14 h 191"/>
                <a:gd name="T38" fmla="*/ 79 w 307"/>
                <a:gd name="T39" fmla="*/ 13 h 191"/>
                <a:gd name="T40" fmla="*/ 54 w 307"/>
                <a:gd name="T41" fmla="*/ 0 h 191"/>
                <a:gd name="T42" fmla="*/ 28 w 307"/>
                <a:gd name="T43" fmla="*/ 1 h 191"/>
                <a:gd name="T44" fmla="*/ 6 w 307"/>
                <a:gd name="T45" fmla="*/ 16 h 191"/>
                <a:gd name="T46" fmla="*/ 14 w 307"/>
                <a:gd name="T47" fmla="*/ 25 h 191"/>
                <a:gd name="T48" fmla="*/ 40 w 307"/>
                <a:gd name="T49" fmla="*/ 31 h 191"/>
                <a:gd name="T50" fmla="*/ 65 w 307"/>
                <a:gd name="T51" fmla="*/ 50 h 191"/>
                <a:gd name="T52" fmla="*/ 84 w 307"/>
                <a:gd name="T53" fmla="*/ 81 h 191"/>
                <a:gd name="T54" fmla="*/ 102 w 307"/>
                <a:gd name="T55" fmla="*/ 126 h 191"/>
                <a:gd name="T56" fmla="*/ 139 w 307"/>
                <a:gd name="T57" fmla="*/ 169 h 191"/>
                <a:gd name="T58" fmla="*/ 188 w 307"/>
                <a:gd name="T59" fmla="*/ 191 h 191"/>
                <a:gd name="T60" fmla="*/ 228 w 307"/>
                <a:gd name="T61" fmla="*/ 188 h 191"/>
                <a:gd name="T62" fmla="*/ 253 w 307"/>
                <a:gd name="T63" fmla="*/ 176 h 191"/>
                <a:gd name="T64" fmla="*/ 283 w 307"/>
                <a:gd name="T65" fmla="*/ 145 h 191"/>
                <a:gd name="T66" fmla="*/ 304 w 307"/>
                <a:gd name="T67" fmla="*/ 104 h 191"/>
                <a:gd name="T68" fmla="*/ 305 w 307"/>
                <a:gd name="T69" fmla="*/ 60 h 191"/>
                <a:gd name="T70" fmla="*/ 292 w 307"/>
                <a:gd name="T71" fmla="*/ 19 h 191"/>
                <a:gd name="T72" fmla="*/ 263 w 307"/>
                <a:gd name="T73" fmla="*/ 17 h 191"/>
                <a:gd name="T74" fmla="*/ 250 w 307"/>
                <a:gd name="T75" fmla="*/ 33 h 1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7"/>
                <a:gd name="T115" fmla="*/ 0 h 191"/>
                <a:gd name="T116" fmla="*/ 307 w 307"/>
                <a:gd name="T117" fmla="*/ 191 h 1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7" h="191">
                  <a:moveTo>
                    <a:pt x="252" y="33"/>
                  </a:moveTo>
                  <a:lnTo>
                    <a:pt x="261" y="51"/>
                  </a:lnTo>
                  <a:lnTo>
                    <a:pt x="267" y="67"/>
                  </a:lnTo>
                  <a:lnTo>
                    <a:pt x="270" y="82"/>
                  </a:lnTo>
                  <a:lnTo>
                    <a:pt x="268" y="97"/>
                  </a:lnTo>
                  <a:lnTo>
                    <a:pt x="263" y="109"/>
                  </a:lnTo>
                  <a:lnTo>
                    <a:pt x="256" y="120"/>
                  </a:lnTo>
                  <a:lnTo>
                    <a:pt x="248" y="129"/>
                  </a:lnTo>
                  <a:lnTo>
                    <a:pt x="238" y="136"/>
                  </a:lnTo>
                  <a:lnTo>
                    <a:pt x="223" y="144"/>
                  </a:lnTo>
                  <a:lnTo>
                    <a:pt x="210" y="147"/>
                  </a:lnTo>
                  <a:lnTo>
                    <a:pt x="198" y="147"/>
                  </a:lnTo>
                  <a:lnTo>
                    <a:pt x="187" y="145"/>
                  </a:lnTo>
                  <a:lnTo>
                    <a:pt x="177" y="139"/>
                  </a:lnTo>
                  <a:lnTo>
                    <a:pt x="169" y="134"/>
                  </a:lnTo>
                  <a:lnTo>
                    <a:pt x="158" y="116"/>
                  </a:lnTo>
                  <a:lnTo>
                    <a:pt x="154" y="97"/>
                  </a:lnTo>
                  <a:lnTo>
                    <a:pt x="155" y="86"/>
                  </a:lnTo>
                  <a:lnTo>
                    <a:pt x="158" y="78"/>
                  </a:lnTo>
                  <a:lnTo>
                    <a:pt x="162" y="70"/>
                  </a:lnTo>
                  <a:lnTo>
                    <a:pt x="169" y="66"/>
                  </a:lnTo>
                  <a:lnTo>
                    <a:pt x="179" y="61"/>
                  </a:lnTo>
                  <a:lnTo>
                    <a:pt x="190" y="61"/>
                  </a:lnTo>
                  <a:lnTo>
                    <a:pt x="188" y="51"/>
                  </a:lnTo>
                  <a:lnTo>
                    <a:pt x="184" y="41"/>
                  </a:lnTo>
                  <a:lnTo>
                    <a:pt x="177" y="33"/>
                  </a:lnTo>
                  <a:lnTo>
                    <a:pt x="171" y="28"/>
                  </a:lnTo>
                  <a:lnTo>
                    <a:pt x="161" y="25"/>
                  </a:lnTo>
                  <a:lnTo>
                    <a:pt x="153" y="25"/>
                  </a:lnTo>
                  <a:lnTo>
                    <a:pt x="144" y="28"/>
                  </a:lnTo>
                  <a:lnTo>
                    <a:pt x="136" y="35"/>
                  </a:lnTo>
                  <a:lnTo>
                    <a:pt x="133" y="25"/>
                  </a:lnTo>
                  <a:lnTo>
                    <a:pt x="129" y="16"/>
                  </a:lnTo>
                  <a:lnTo>
                    <a:pt x="122" y="10"/>
                  </a:lnTo>
                  <a:lnTo>
                    <a:pt x="116" y="7"/>
                  </a:lnTo>
                  <a:lnTo>
                    <a:pt x="107" y="7"/>
                  </a:lnTo>
                  <a:lnTo>
                    <a:pt x="99" y="8"/>
                  </a:lnTo>
                  <a:lnTo>
                    <a:pt x="92" y="14"/>
                  </a:lnTo>
                  <a:lnTo>
                    <a:pt x="87" y="23"/>
                  </a:lnTo>
                  <a:lnTo>
                    <a:pt x="79" y="13"/>
                  </a:lnTo>
                  <a:lnTo>
                    <a:pt x="68" y="4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1"/>
                  </a:lnTo>
                  <a:lnTo>
                    <a:pt x="15" y="7"/>
                  </a:lnTo>
                  <a:lnTo>
                    <a:pt x="6" y="16"/>
                  </a:lnTo>
                  <a:lnTo>
                    <a:pt x="0" y="28"/>
                  </a:lnTo>
                  <a:lnTo>
                    <a:pt x="14" y="25"/>
                  </a:lnTo>
                  <a:lnTo>
                    <a:pt x="28" y="26"/>
                  </a:lnTo>
                  <a:lnTo>
                    <a:pt x="40" y="31"/>
                  </a:lnTo>
                  <a:lnTo>
                    <a:pt x="54" y="39"/>
                  </a:lnTo>
                  <a:lnTo>
                    <a:pt x="65" y="50"/>
                  </a:lnTo>
                  <a:lnTo>
                    <a:pt x="76" y="64"/>
                  </a:lnTo>
                  <a:lnTo>
                    <a:pt x="84" y="81"/>
                  </a:lnTo>
                  <a:lnTo>
                    <a:pt x="91" y="100"/>
                  </a:lnTo>
                  <a:lnTo>
                    <a:pt x="102" y="126"/>
                  </a:lnTo>
                  <a:lnTo>
                    <a:pt x="118" y="150"/>
                  </a:lnTo>
                  <a:lnTo>
                    <a:pt x="139" y="169"/>
                  </a:lnTo>
                  <a:lnTo>
                    <a:pt x="162" y="184"/>
                  </a:lnTo>
                  <a:lnTo>
                    <a:pt x="188" y="191"/>
                  </a:lnTo>
                  <a:lnTo>
                    <a:pt x="215" y="191"/>
                  </a:lnTo>
                  <a:lnTo>
                    <a:pt x="228" y="188"/>
                  </a:lnTo>
                  <a:lnTo>
                    <a:pt x="241" y="184"/>
                  </a:lnTo>
                  <a:lnTo>
                    <a:pt x="253" y="176"/>
                  </a:lnTo>
                  <a:lnTo>
                    <a:pt x="265" y="166"/>
                  </a:lnTo>
                  <a:lnTo>
                    <a:pt x="283" y="145"/>
                  </a:lnTo>
                  <a:lnTo>
                    <a:pt x="296" y="125"/>
                  </a:lnTo>
                  <a:lnTo>
                    <a:pt x="304" y="104"/>
                  </a:lnTo>
                  <a:lnTo>
                    <a:pt x="307" y="82"/>
                  </a:lnTo>
                  <a:lnTo>
                    <a:pt x="305" y="60"/>
                  </a:lnTo>
                  <a:lnTo>
                    <a:pt x="300" y="39"/>
                  </a:lnTo>
                  <a:lnTo>
                    <a:pt x="292" y="19"/>
                  </a:lnTo>
                  <a:lnTo>
                    <a:pt x="279" y="0"/>
                  </a:lnTo>
                  <a:lnTo>
                    <a:pt x="263" y="17"/>
                  </a:lnTo>
                  <a:lnTo>
                    <a:pt x="252" y="33"/>
                  </a:lnTo>
                  <a:lnTo>
                    <a:pt x="250" y="33"/>
                  </a:lnTo>
                  <a:lnTo>
                    <a:pt x="252" y="33"/>
                  </a:lnTo>
                  <a:close/>
                </a:path>
              </a:pathLst>
            </a:cu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4" name="Freeform 24"/>
            <p:cNvSpPr>
              <a:spLocks/>
            </p:cNvSpPr>
            <p:nvPr/>
          </p:nvSpPr>
          <p:spPr bwMode="auto">
            <a:xfrm>
              <a:off x="357" y="650"/>
              <a:ext cx="178" cy="328"/>
            </a:xfrm>
            <a:custGeom>
              <a:avLst/>
              <a:gdLst>
                <a:gd name="T0" fmla="*/ 48 w 178"/>
                <a:gd name="T1" fmla="*/ 45 h 328"/>
                <a:gd name="T2" fmla="*/ 78 w 178"/>
                <a:gd name="T3" fmla="*/ 38 h 328"/>
                <a:gd name="T4" fmla="*/ 103 w 178"/>
                <a:gd name="T5" fmla="*/ 44 h 328"/>
                <a:gd name="T6" fmla="*/ 122 w 178"/>
                <a:gd name="T7" fmla="*/ 61 h 328"/>
                <a:gd name="T8" fmla="*/ 136 w 178"/>
                <a:gd name="T9" fmla="*/ 88 h 328"/>
                <a:gd name="T10" fmla="*/ 139 w 178"/>
                <a:gd name="T11" fmla="*/ 116 h 328"/>
                <a:gd name="T12" fmla="*/ 132 w 178"/>
                <a:gd name="T13" fmla="*/ 136 h 328"/>
                <a:gd name="T14" fmla="*/ 108 w 178"/>
                <a:gd name="T15" fmla="*/ 157 h 328"/>
                <a:gd name="T16" fmla="*/ 82 w 178"/>
                <a:gd name="T17" fmla="*/ 160 h 328"/>
                <a:gd name="T18" fmla="*/ 67 w 178"/>
                <a:gd name="T19" fmla="*/ 153 h 328"/>
                <a:gd name="T20" fmla="*/ 59 w 178"/>
                <a:gd name="T21" fmla="*/ 135 h 328"/>
                <a:gd name="T22" fmla="*/ 48 w 178"/>
                <a:gd name="T23" fmla="*/ 125 h 328"/>
                <a:gd name="T24" fmla="*/ 31 w 178"/>
                <a:gd name="T25" fmla="*/ 136 h 328"/>
                <a:gd name="T26" fmla="*/ 23 w 178"/>
                <a:gd name="T27" fmla="*/ 154 h 328"/>
                <a:gd name="T28" fmla="*/ 26 w 178"/>
                <a:gd name="T29" fmla="*/ 172 h 328"/>
                <a:gd name="T30" fmla="*/ 23 w 178"/>
                <a:gd name="T31" fmla="*/ 182 h 328"/>
                <a:gd name="T32" fmla="*/ 9 w 178"/>
                <a:gd name="T33" fmla="*/ 194 h 328"/>
                <a:gd name="T34" fmla="*/ 7 w 178"/>
                <a:gd name="T35" fmla="*/ 211 h 328"/>
                <a:gd name="T36" fmla="*/ 13 w 178"/>
                <a:gd name="T37" fmla="*/ 228 h 328"/>
                <a:gd name="T38" fmla="*/ 12 w 178"/>
                <a:gd name="T39" fmla="*/ 242 h 328"/>
                <a:gd name="T40" fmla="*/ 0 w 178"/>
                <a:gd name="T41" fmla="*/ 267 h 328"/>
                <a:gd name="T42" fmla="*/ 1 w 178"/>
                <a:gd name="T43" fmla="*/ 297 h 328"/>
                <a:gd name="T44" fmla="*/ 15 w 178"/>
                <a:gd name="T45" fmla="*/ 320 h 328"/>
                <a:gd name="T46" fmla="*/ 23 w 178"/>
                <a:gd name="T47" fmla="*/ 313 h 328"/>
                <a:gd name="T48" fmla="*/ 29 w 178"/>
                <a:gd name="T49" fmla="*/ 284 h 328"/>
                <a:gd name="T50" fmla="*/ 48 w 178"/>
                <a:gd name="T51" fmla="*/ 257 h 328"/>
                <a:gd name="T52" fmla="*/ 77 w 178"/>
                <a:gd name="T53" fmla="*/ 235 h 328"/>
                <a:gd name="T54" fmla="*/ 119 w 178"/>
                <a:gd name="T55" fmla="*/ 216 h 328"/>
                <a:gd name="T56" fmla="*/ 158 w 178"/>
                <a:gd name="T57" fmla="*/ 178 h 328"/>
                <a:gd name="T58" fmla="*/ 178 w 178"/>
                <a:gd name="T59" fmla="*/ 125 h 328"/>
                <a:gd name="T60" fmla="*/ 176 w 178"/>
                <a:gd name="T61" fmla="*/ 82 h 328"/>
                <a:gd name="T62" fmla="*/ 165 w 178"/>
                <a:gd name="T63" fmla="*/ 54 h 328"/>
                <a:gd name="T64" fmla="*/ 137 w 178"/>
                <a:gd name="T65" fmla="*/ 22 h 328"/>
                <a:gd name="T66" fmla="*/ 99 w 178"/>
                <a:gd name="T67" fmla="*/ 1 h 328"/>
                <a:gd name="T68" fmla="*/ 57 w 178"/>
                <a:gd name="T69" fmla="*/ 1 h 328"/>
                <a:gd name="T70" fmla="*/ 19 w 178"/>
                <a:gd name="T71" fmla="*/ 16 h 328"/>
                <a:gd name="T72" fmla="*/ 16 w 178"/>
                <a:gd name="T73" fmla="*/ 45 h 328"/>
                <a:gd name="T74" fmla="*/ 31 w 178"/>
                <a:gd name="T75" fmla="*/ 55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"/>
                <a:gd name="T115" fmla="*/ 0 h 328"/>
                <a:gd name="T116" fmla="*/ 178 w 178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" h="328">
                  <a:moveTo>
                    <a:pt x="31" y="57"/>
                  </a:moveTo>
                  <a:lnTo>
                    <a:pt x="48" y="45"/>
                  </a:lnTo>
                  <a:lnTo>
                    <a:pt x="64" y="39"/>
                  </a:lnTo>
                  <a:lnTo>
                    <a:pt x="78" y="38"/>
                  </a:lnTo>
                  <a:lnTo>
                    <a:pt x="92" y="39"/>
                  </a:lnTo>
                  <a:lnTo>
                    <a:pt x="103" y="44"/>
                  </a:lnTo>
                  <a:lnTo>
                    <a:pt x="114" y="51"/>
                  </a:lnTo>
                  <a:lnTo>
                    <a:pt x="122" y="61"/>
                  </a:lnTo>
                  <a:lnTo>
                    <a:pt x="129" y="73"/>
                  </a:lnTo>
                  <a:lnTo>
                    <a:pt x="136" y="88"/>
                  </a:lnTo>
                  <a:lnTo>
                    <a:pt x="139" y="103"/>
                  </a:lnTo>
                  <a:lnTo>
                    <a:pt x="139" y="116"/>
                  </a:lnTo>
                  <a:lnTo>
                    <a:pt x="136" y="128"/>
                  </a:lnTo>
                  <a:lnTo>
                    <a:pt x="132" y="136"/>
                  </a:lnTo>
                  <a:lnTo>
                    <a:pt x="125" y="145"/>
                  </a:lnTo>
                  <a:lnTo>
                    <a:pt x="108" y="157"/>
                  </a:lnTo>
                  <a:lnTo>
                    <a:pt x="90" y="161"/>
                  </a:lnTo>
                  <a:lnTo>
                    <a:pt x="82" y="160"/>
                  </a:lnTo>
                  <a:lnTo>
                    <a:pt x="74" y="157"/>
                  </a:lnTo>
                  <a:lnTo>
                    <a:pt x="67" y="153"/>
                  </a:lnTo>
                  <a:lnTo>
                    <a:pt x="63" y="145"/>
                  </a:lnTo>
                  <a:lnTo>
                    <a:pt x="59" y="135"/>
                  </a:lnTo>
                  <a:lnTo>
                    <a:pt x="59" y="123"/>
                  </a:lnTo>
                  <a:lnTo>
                    <a:pt x="48" y="125"/>
                  </a:lnTo>
                  <a:lnTo>
                    <a:pt x="40" y="129"/>
                  </a:lnTo>
                  <a:lnTo>
                    <a:pt x="31" y="136"/>
                  </a:lnTo>
                  <a:lnTo>
                    <a:pt x="26" y="144"/>
                  </a:lnTo>
                  <a:lnTo>
                    <a:pt x="23" y="154"/>
                  </a:lnTo>
                  <a:lnTo>
                    <a:pt x="23" y="163"/>
                  </a:lnTo>
                  <a:lnTo>
                    <a:pt x="26" y="172"/>
                  </a:lnTo>
                  <a:lnTo>
                    <a:pt x="33" y="181"/>
                  </a:lnTo>
                  <a:lnTo>
                    <a:pt x="23" y="182"/>
                  </a:lnTo>
                  <a:lnTo>
                    <a:pt x="15" y="188"/>
                  </a:lnTo>
                  <a:lnTo>
                    <a:pt x="9" y="194"/>
                  </a:lnTo>
                  <a:lnTo>
                    <a:pt x="7" y="203"/>
                  </a:lnTo>
                  <a:lnTo>
                    <a:pt x="7" y="211"/>
                  </a:lnTo>
                  <a:lnTo>
                    <a:pt x="8" y="220"/>
                  </a:lnTo>
                  <a:lnTo>
                    <a:pt x="13" y="228"/>
                  </a:lnTo>
                  <a:lnTo>
                    <a:pt x="22" y="234"/>
                  </a:lnTo>
                  <a:lnTo>
                    <a:pt x="12" y="242"/>
                  </a:lnTo>
                  <a:lnTo>
                    <a:pt x="4" y="254"/>
                  </a:lnTo>
                  <a:lnTo>
                    <a:pt x="0" y="267"/>
                  </a:lnTo>
                  <a:lnTo>
                    <a:pt x="0" y="284"/>
                  </a:lnTo>
                  <a:lnTo>
                    <a:pt x="1" y="297"/>
                  </a:lnTo>
                  <a:lnTo>
                    <a:pt x="7" y="310"/>
                  </a:lnTo>
                  <a:lnTo>
                    <a:pt x="15" y="320"/>
                  </a:lnTo>
                  <a:lnTo>
                    <a:pt x="26" y="328"/>
                  </a:lnTo>
                  <a:lnTo>
                    <a:pt x="23" y="313"/>
                  </a:lnTo>
                  <a:lnTo>
                    <a:pt x="24" y="298"/>
                  </a:lnTo>
                  <a:lnTo>
                    <a:pt x="29" y="284"/>
                  </a:lnTo>
                  <a:lnTo>
                    <a:pt x="37" y="269"/>
                  </a:lnTo>
                  <a:lnTo>
                    <a:pt x="48" y="257"/>
                  </a:lnTo>
                  <a:lnTo>
                    <a:pt x="60" y="245"/>
                  </a:lnTo>
                  <a:lnTo>
                    <a:pt x="77" y="235"/>
                  </a:lnTo>
                  <a:lnTo>
                    <a:pt x="95" y="228"/>
                  </a:lnTo>
                  <a:lnTo>
                    <a:pt x="119" y="216"/>
                  </a:lnTo>
                  <a:lnTo>
                    <a:pt x="140" y="198"/>
                  </a:lnTo>
                  <a:lnTo>
                    <a:pt x="158" y="178"/>
                  </a:lnTo>
                  <a:lnTo>
                    <a:pt x="172" y="153"/>
                  </a:lnTo>
                  <a:lnTo>
                    <a:pt x="178" y="125"/>
                  </a:lnTo>
                  <a:lnTo>
                    <a:pt x="178" y="97"/>
                  </a:lnTo>
                  <a:lnTo>
                    <a:pt x="176" y="82"/>
                  </a:lnTo>
                  <a:lnTo>
                    <a:pt x="172" y="67"/>
                  </a:lnTo>
                  <a:lnTo>
                    <a:pt x="165" y="54"/>
                  </a:lnTo>
                  <a:lnTo>
                    <a:pt x="155" y="41"/>
                  </a:lnTo>
                  <a:lnTo>
                    <a:pt x="137" y="22"/>
                  </a:lnTo>
                  <a:lnTo>
                    <a:pt x="118" y="10"/>
                  </a:lnTo>
                  <a:lnTo>
                    <a:pt x="99" y="1"/>
                  </a:lnTo>
                  <a:lnTo>
                    <a:pt x="78" y="0"/>
                  </a:lnTo>
                  <a:lnTo>
                    <a:pt x="57" y="1"/>
                  </a:lnTo>
                  <a:lnTo>
                    <a:pt x="38" y="5"/>
                  </a:lnTo>
                  <a:lnTo>
                    <a:pt x="19" y="16"/>
                  </a:lnTo>
                  <a:lnTo>
                    <a:pt x="0" y="27"/>
                  </a:lnTo>
                  <a:lnTo>
                    <a:pt x="16" y="45"/>
                  </a:lnTo>
                  <a:lnTo>
                    <a:pt x="31" y="57"/>
                  </a:lnTo>
                  <a:lnTo>
                    <a:pt x="31" y="55"/>
                  </a:lnTo>
                  <a:lnTo>
                    <a:pt x="31" y="57"/>
                  </a:lnTo>
                  <a:close/>
                </a:path>
              </a:pathLst>
            </a:cu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auto">
            <a:xfrm>
              <a:off x="581" y="410"/>
              <a:ext cx="306" cy="191"/>
            </a:xfrm>
            <a:custGeom>
              <a:avLst/>
              <a:gdLst>
                <a:gd name="T0" fmla="*/ 44 w 306"/>
                <a:gd name="T1" fmla="*/ 51 h 191"/>
                <a:gd name="T2" fmla="*/ 37 w 306"/>
                <a:gd name="T3" fmla="*/ 82 h 191"/>
                <a:gd name="T4" fmla="*/ 42 w 306"/>
                <a:gd name="T5" fmla="*/ 109 h 191"/>
                <a:gd name="T6" fmla="*/ 59 w 306"/>
                <a:gd name="T7" fmla="*/ 129 h 191"/>
                <a:gd name="T8" fmla="*/ 84 w 306"/>
                <a:gd name="T9" fmla="*/ 144 h 191"/>
                <a:gd name="T10" fmla="*/ 108 w 306"/>
                <a:gd name="T11" fmla="*/ 147 h 191"/>
                <a:gd name="T12" fmla="*/ 129 w 306"/>
                <a:gd name="T13" fmla="*/ 139 h 191"/>
                <a:gd name="T14" fmla="*/ 147 w 306"/>
                <a:gd name="T15" fmla="*/ 116 h 191"/>
                <a:gd name="T16" fmla="*/ 150 w 306"/>
                <a:gd name="T17" fmla="*/ 86 h 191"/>
                <a:gd name="T18" fmla="*/ 143 w 306"/>
                <a:gd name="T19" fmla="*/ 70 h 191"/>
                <a:gd name="T20" fmla="*/ 126 w 306"/>
                <a:gd name="T21" fmla="*/ 61 h 191"/>
                <a:gd name="T22" fmla="*/ 117 w 306"/>
                <a:gd name="T23" fmla="*/ 51 h 191"/>
                <a:gd name="T24" fmla="*/ 128 w 306"/>
                <a:gd name="T25" fmla="*/ 33 h 191"/>
                <a:gd name="T26" fmla="*/ 144 w 306"/>
                <a:gd name="T27" fmla="*/ 25 h 191"/>
                <a:gd name="T28" fmla="*/ 161 w 306"/>
                <a:gd name="T29" fmla="*/ 28 h 191"/>
                <a:gd name="T30" fmla="*/ 172 w 306"/>
                <a:gd name="T31" fmla="*/ 25 h 191"/>
                <a:gd name="T32" fmla="*/ 183 w 306"/>
                <a:gd name="T33" fmla="*/ 10 h 191"/>
                <a:gd name="T34" fmla="*/ 199 w 306"/>
                <a:gd name="T35" fmla="*/ 7 h 191"/>
                <a:gd name="T36" fmla="*/ 214 w 306"/>
                <a:gd name="T37" fmla="*/ 14 h 191"/>
                <a:gd name="T38" fmla="*/ 228 w 306"/>
                <a:gd name="T39" fmla="*/ 13 h 191"/>
                <a:gd name="T40" fmla="*/ 251 w 306"/>
                <a:gd name="T41" fmla="*/ 0 h 191"/>
                <a:gd name="T42" fmla="*/ 279 w 306"/>
                <a:gd name="T43" fmla="*/ 1 h 191"/>
                <a:gd name="T44" fmla="*/ 299 w 306"/>
                <a:gd name="T45" fmla="*/ 16 h 191"/>
                <a:gd name="T46" fmla="*/ 292 w 306"/>
                <a:gd name="T47" fmla="*/ 25 h 191"/>
                <a:gd name="T48" fmla="*/ 266 w 306"/>
                <a:gd name="T49" fmla="*/ 31 h 191"/>
                <a:gd name="T50" fmla="*/ 242 w 306"/>
                <a:gd name="T51" fmla="*/ 50 h 191"/>
                <a:gd name="T52" fmla="*/ 221 w 306"/>
                <a:gd name="T53" fmla="*/ 81 h 191"/>
                <a:gd name="T54" fmla="*/ 203 w 306"/>
                <a:gd name="T55" fmla="*/ 126 h 191"/>
                <a:gd name="T56" fmla="*/ 166 w 306"/>
                <a:gd name="T57" fmla="*/ 169 h 191"/>
                <a:gd name="T58" fmla="*/ 117 w 306"/>
                <a:gd name="T59" fmla="*/ 191 h 191"/>
                <a:gd name="T60" fmla="*/ 78 w 306"/>
                <a:gd name="T61" fmla="*/ 188 h 191"/>
                <a:gd name="T62" fmla="*/ 52 w 306"/>
                <a:gd name="T63" fmla="*/ 176 h 191"/>
                <a:gd name="T64" fmla="*/ 22 w 306"/>
                <a:gd name="T65" fmla="*/ 145 h 191"/>
                <a:gd name="T66" fmla="*/ 2 w 306"/>
                <a:gd name="T67" fmla="*/ 104 h 191"/>
                <a:gd name="T68" fmla="*/ 1 w 306"/>
                <a:gd name="T69" fmla="*/ 60 h 191"/>
                <a:gd name="T70" fmla="*/ 15 w 306"/>
                <a:gd name="T71" fmla="*/ 19 h 191"/>
                <a:gd name="T72" fmla="*/ 44 w 306"/>
                <a:gd name="T73" fmla="*/ 17 h 191"/>
                <a:gd name="T74" fmla="*/ 53 w 306"/>
                <a:gd name="T75" fmla="*/ 33 h 1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6"/>
                <a:gd name="T115" fmla="*/ 0 h 191"/>
                <a:gd name="T116" fmla="*/ 306 w 306"/>
                <a:gd name="T117" fmla="*/ 191 h 1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6" h="191">
                  <a:moveTo>
                    <a:pt x="55" y="33"/>
                  </a:moveTo>
                  <a:lnTo>
                    <a:pt x="44" y="51"/>
                  </a:lnTo>
                  <a:lnTo>
                    <a:pt x="38" y="67"/>
                  </a:lnTo>
                  <a:lnTo>
                    <a:pt x="37" y="82"/>
                  </a:lnTo>
                  <a:lnTo>
                    <a:pt x="38" y="97"/>
                  </a:lnTo>
                  <a:lnTo>
                    <a:pt x="42" y="109"/>
                  </a:lnTo>
                  <a:lnTo>
                    <a:pt x="49" y="120"/>
                  </a:lnTo>
                  <a:lnTo>
                    <a:pt x="59" y="129"/>
                  </a:lnTo>
                  <a:lnTo>
                    <a:pt x="70" y="136"/>
                  </a:lnTo>
                  <a:lnTo>
                    <a:pt x="84" y="144"/>
                  </a:lnTo>
                  <a:lnTo>
                    <a:pt x="97" y="147"/>
                  </a:lnTo>
                  <a:lnTo>
                    <a:pt x="108" y="147"/>
                  </a:lnTo>
                  <a:lnTo>
                    <a:pt x="119" y="145"/>
                  </a:lnTo>
                  <a:lnTo>
                    <a:pt x="129" y="139"/>
                  </a:lnTo>
                  <a:lnTo>
                    <a:pt x="136" y="134"/>
                  </a:lnTo>
                  <a:lnTo>
                    <a:pt x="147" y="116"/>
                  </a:lnTo>
                  <a:lnTo>
                    <a:pt x="151" y="97"/>
                  </a:lnTo>
                  <a:lnTo>
                    <a:pt x="150" y="86"/>
                  </a:lnTo>
                  <a:lnTo>
                    <a:pt x="147" y="78"/>
                  </a:lnTo>
                  <a:lnTo>
                    <a:pt x="143" y="70"/>
                  </a:lnTo>
                  <a:lnTo>
                    <a:pt x="136" y="66"/>
                  </a:lnTo>
                  <a:lnTo>
                    <a:pt x="126" y="61"/>
                  </a:lnTo>
                  <a:lnTo>
                    <a:pt x="115" y="61"/>
                  </a:lnTo>
                  <a:lnTo>
                    <a:pt x="117" y="51"/>
                  </a:lnTo>
                  <a:lnTo>
                    <a:pt x="121" y="41"/>
                  </a:lnTo>
                  <a:lnTo>
                    <a:pt x="128" y="33"/>
                  </a:lnTo>
                  <a:lnTo>
                    <a:pt x="134" y="28"/>
                  </a:lnTo>
                  <a:lnTo>
                    <a:pt x="144" y="25"/>
                  </a:lnTo>
                  <a:lnTo>
                    <a:pt x="152" y="25"/>
                  </a:lnTo>
                  <a:lnTo>
                    <a:pt x="161" y="28"/>
                  </a:lnTo>
                  <a:lnTo>
                    <a:pt x="169" y="35"/>
                  </a:lnTo>
                  <a:lnTo>
                    <a:pt x="172" y="25"/>
                  </a:lnTo>
                  <a:lnTo>
                    <a:pt x="176" y="16"/>
                  </a:lnTo>
                  <a:lnTo>
                    <a:pt x="183" y="10"/>
                  </a:lnTo>
                  <a:lnTo>
                    <a:pt x="191" y="7"/>
                  </a:lnTo>
                  <a:lnTo>
                    <a:pt x="199" y="7"/>
                  </a:lnTo>
                  <a:lnTo>
                    <a:pt x="207" y="8"/>
                  </a:lnTo>
                  <a:lnTo>
                    <a:pt x="214" y="14"/>
                  </a:lnTo>
                  <a:lnTo>
                    <a:pt x="220" y="23"/>
                  </a:lnTo>
                  <a:lnTo>
                    <a:pt x="228" y="13"/>
                  </a:lnTo>
                  <a:lnTo>
                    <a:pt x="239" y="4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79" y="1"/>
                  </a:lnTo>
                  <a:lnTo>
                    <a:pt x="290" y="7"/>
                  </a:lnTo>
                  <a:lnTo>
                    <a:pt x="299" y="16"/>
                  </a:lnTo>
                  <a:lnTo>
                    <a:pt x="306" y="28"/>
                  </a:lnTo>
                  <a:lnTo>
                    <a:pt x="292" y="25"/>
                  </a:lnTo>
                  <a:lnTo>
                    <a:pt x="279" y="26"/>
                  </a:lnTo>
                  <a:lnTo>
                    <a:pt x="266" y="31"/>
                  </a:lnTo>
                  <a:lnTo>
                    <a:pt x="253" y="39"/>
                  </a:lnTo>
                  <a:lnTo>
                    <a:pt x="242" y="50"/>
                  </a:lnTo>
                  <a:lnTo>
                    <a:pt x="231" y="64"/>
                  </a:lnTo>
                  <a:lnTo>
                    <a:pt x="221" y="81"/>
                  </a:lnTo>
                  <a:lnTo>
                    <a:pt x="214" y="100"/>
                  </a:lnTo>
                  <a:lnTo>
                    <a:pt x="203" y="126"/>
                  </a:lnTo>
                  <a:lnTo>
                    <a:pt x="187" y="150"/>
                  </a:lnTo>
                  <a:lnTo>
                    <a:pt x="166" y="169"/>
                  </a:lnTo>
                  <a:lnTo>
                    <a:pt x="143" y="184"/>
                  </a:lnTo>
                  <a:lnTo>
                    <a:pt x="117" y="191"/>
                  </a:lnTo>
                  <a:lnTo>
                    <a:pt x="90" y="191"/>
                  </a:lnTo>
                  <a:lnTo>
                    <a:pt x="78" y="188"/>
                  </a:lnTo>
                  <a:lnTo>
                    <a:pt x="64" y="184"/>
                  </a:lnTo>
                  <a:lnTo>
                    <a:pt x="52" y="176"/>
                  </a:lnTo>
                  <a:lnTo>
                    <a:pt x="40" y="166"/>
                  </a:lnTo>
                  <a:lnTo>
                    <a:pt x="22" y="145"/>
                  </a:lnTo>
                  <a:lnTo>
                    <a:pt x="9" y="125"/>
                  </a:lnTo>
                  <a:lnTo>
                    <a:pt x="2" y="104"/>
                  </a:lnTo>
                  <a:lnTo>
                    <a:pt x="0" y="82"/>
                  </a:lnTo>
                  <a:lnTo>
                    <a:pt x="1" y="60"/>
                  </a:lnTo>
                  <a:lnTo>
                    <a:pt x="7" y="39"/>
                  </a:lnTo>
                  <a:lnTo>
                    <a:pt x="15" y="19"/>
                  </a:lnTo>
                  <a:lnTo>
                    <a:pt x="27" y="0"/>
                  </a:lnTo>
                  <a:lnTo>
                    <a:pt x="44" y="17"/>
                  </a:lnTo>
                  <a:lnTo>
                    <a:pt x="55" y="33"/>
                  </a:lnTo>
                  <a:lnTo>
                    <a:pt x="53" y="33"/>
                  </a:lnTo>
                  <a:lnTo>
                    <a:pt x="55" y="33"/>
                  </a:lnTo>
                  <a:close/>
                </a:path>
              </a:pathLst>
            </a:cu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auto">
            <a:xfrm>
              <a:off x="5225" y="3392"/>
              <a:ext cx="180" cy="328"/>
            </a:xfrm>
            <a:custGeom>
              <a:avLst/>
              <a:gdLst>
                <a:gd name="T0" fmla="*/ 130 w 180"/>
                <a:gd name="T1" fmla="*/ 281 h 328"/>
                <a:gd name="T2" fmla="*/ 101 w 180"/>
                <a:gd name="T3" fmla="*/ 290 h 328"/>
                <a:gd name="T4" fmla="*/ 77 w 180"/>
                <a:gd name="T5" fmla="*/ 282 h 328"/>
                <a:gd name="T6" fmla="*/ 57 w 180"/>
                <a:gd name="T7" fmla="*/ 265 h 328"/>
                <a:gd name="T8" fmla="*/ 44 w 180"/>
                <a:gd name="T9" fmla="*/ 238 h 328"/>
                <a:gd name="T10" fmla="*/ 41 w 180"/>
                <a:gd name="T11" fmla="*/ 212 h 328"/>
                <a:gd name="T12" fmla="*/ 48 w 180"/>
                <a:gd name="T13" fmla="*/ 190 h 328"/>
                <a:gd name="T14" fmla="*/ 70 w 180"/>
                <a:gd name="T15" fmla="*/ 170 h 328"/>
                <a:gd name="T16" fmla="*/ 96 w 180"/>
                <a:gd name="T17" fmla="*/ 166 h 328"/>
                <a:gd name="T18" fmla="*/ 111 w 180"/>
                <a:gd name="T19" fmla="*/ 175 h 328"/>
                <a:gd name="T20" fmla="*/ 119 w 180"/>
                <a:gd name="T21" fmla="*/ 193 h 328"/>
                <a:gd name="T22" fmla="*/ 130 w 180"/>
                <a:gd name="T23" fmla="*/ 203 h 328"/>
                <a:gd name="T24" fmla="*/ 147 w 180"/>
                <a:gd name="T25" fmla="*/ 191 h 328"/>
                <a:gd name="T26" fmla="*/ 155 w 180"/>
                <a:gd name="T27" fmla="*/ 173 h 328"/>
                <a:gd name="T28" fmla="*/ 152 w 180"/>
                <a:gd name="T29" fmla="*/ 154 h 328"/>
                <a:gd name="T30" fmla="*/ 155 w 180"/>
                <a:gd name="T31" fmla="*/ 144 h 328"/>
                <a:gd name="T32" fmla="*/ 169 w 180"/>
                <a:gd name="T33" fmla="*/ 132 h 328"/>
                <a:gd name="T34" fmla="*/ 173 w 180"/>
                <a:gd name="T35" fmla="*/ 115 h 328"/>
                <a:gd name="T36" fmla="*/ 165 w 180"/>
                <a:gd name="T37" fmla="*/ 100 h 328"/>
                <a:gd name="T38" fmla="*/ 167 w 180"/>
                <a:gd name="T39" fmla="*/ 85 h 328"/>
                <a:gd name="T40" fmla="*/ 178 w 180"/>
                <a:gd name="T41" fmla="*/ 60 h 328"/>
                <a:gd name="T42" fmla="*/ 177 w 180"/>
                <a:gd name="T43" fmla="*/ 31 h 328"/>
                <a:gd name="T44" fmla="*/ 163 w 180"/>
                <a:gd name="T45" fmla="*/ 7 h 328"/>
                <a:gd name="T46" fmla="*/ 155 w 180"/>
                <a:gd name="T47" fmla="*/ 14 h 328"/>
                <a:gd name="T48" fmla="*/ 149 w 180"/>
                <a:gd name="T49" fmla="*/ 44 h 328"/>
                <a:gd name="T50" fmla="*/ 130 w 180"/>
                <a:gd name="T51" fmla="*/ 70 h 328"/>
                <a:gd name="T52" fmla="*/ 101 w 180"/>
                <a:gd name="T53" fmla="*/ 91 h 328"/>
                <a:gd name="T54" fmla="*/ 59 w 180"/>
                <a:gd name="T55" fmla="*/ 110 h 328"/>
                <a:gd name="T56" fmla="*/ 20 w 180"/>
                <a:gd name="T57" fmla="*/ 148 h 328"/>
                <a:gd name="T58" fmla="*/ 0 w 180"/>
                <a:gd name="T59" fmla="*/ 201 h 328"/>
                <a:gd name="T60" fmla="*/ 2 w 180"/>
                <a:gd name="T61" fmla="*/ 244 h 328"/>
                <a:gd name="T62" fmla="*/ 13 w 180"/>
                <a:gd name="T63" fmla="*/ 272 h 328"/>
                <a:gd name="T64" fmla="*/ 41 w 180"/>
                <a:gd name="T65" fmla="*/ 304 h 328"/>
                <a:gd name="T66" fmla="*/ 81 w 180"/>
                <a:gd name="T67" fmla="*/ 325 h 328"/>
                <a:gd name="T68" fmla="*/ 121 w 180"/>
                <a:gd name="T69" fmla="*/ 326 h 328"/>
                <a:gd name="T70" fmla="*/ 160 w 180"/>
                <a:gd name="T71" fmla="*/ 312 h 328"/>
                <a:gd name="T72" fmla="*/ 163 w 180"/>
                <a:gd name="T73" fmla="*/ 282 h 328"/>
                <a:gd name="T74" fmla="*/ 147 w 180"/>
                <a:gd name="T75" fmla="*/ 269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328"/>
                <a:gd name="T116" fmla="*/ 180 w 180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328">
                  <a:moveTo>
                    <a:pt x="147" y="271"/>
                  </a:moveTo>
                  <a:lnTo>
                    <a:pt x="130" y="281"/>
                  </a:lnTo>
                  <a:lnTo>
                    <a:pt x="115" y="287"/>
                  </a:lnTo>
                  <a:lnTo>
                    <a:pt x="101" y="290"/>
                  </a:lnTo>
                  <a:lnTo>
                    <a:pt x="88" y="287"/>
                  </a:lnTo>
                  <a:lnTo>
                    <a:pt x="77" y="282"/>
                  </a:lnTo>
                  <a:lnTo>
                    <a:pt x="66" y="275"/>
                  </a:lnTo>
                  <a:lnTo>
                    <a:pt x="57" y="265"/>
                  </a:lnTo>
                  <a:lnTo>
                    <a:pt x="50" y="254"/>
                  </a:lnTo>
                  <a:lnTo>
                    <a:pt x="44" y="238"/>
                  </a:lnTo>
                  <a:lnTo>
                    <a:pt x="41" y="225"/>
                  </a:lnTo>
                  <a:lnTo>
                    <a:pt x="41" y="212"/>
                  </a:lnTo>
                  <a:lnTo>
                    <a:pt x="42" y="200"/>
                  </a:lnTo>
                  <a:lnTo>
                    <a:pt x="48" y="190"/>
                  </a:lnTo>
                  <a:lnTo>
                    <a:pt x="53" y="181"/>
                  </a:lnTo>
                  <a:lnTo>
                    <a:pt x="70" y="170"/>
                  </a:lnTo>
                  <a:lnTo>
                    <a:pt x="88" y="166"/>
                  </a:lnTo>
                  <a:lnTo>
                    <a:pt x="96" y="166"/>
                  </a:lnTo>
                  <a:lnTo>
                    <a:pt x="104" y="169"/>
                  </a:lnTo>
                  <a:lnTo>
                    <a:pt x="111" y="175"/>
                  </a:lnTo>
                  <a:lnTo>
                    <a:pt x="115" y="182"/>
                  </a:lnTo>
                  <a:lnTo>
                    <a:pt x="119" y="193"/>
                  </a:lnTo>
                  <a:lnTo>
                    <a:pt x="119" y="204"/>
                  </a:lnTo>
                  <a:lnTo>
                    <a:pt x="130" y="203"/>
                  </a:lnTo>
                  <a:lnTo>
                    <a:pt x="140" y="198"/>
                  </a:lnTo>
                  <a:lnTo>
                    <a:pt x="147" y="191"/>
                  </a:lnTo>
                  <a:lnTo>
                    <a:pt x="152" y="182"/>
                  </a:lnTo>
                  <a:lnTo>
                    <a:pt x="155" y="173"/>
                  </a:lnTo>
                  <a:lnTo>
                    <a:pt x="155" y="163"/>
                  </a:lnTo>
                  <a:lnTo>
                    <a:pt x="152" y="154"/>
                  </a:lnTo>
                  <a:lnTo>
                    <a:pt x="145" y="145"/>
                  </a:lnTo>
                  <a:lnTo>
                    <a:pt x="155" y="144"/>
                  </a:lnTo>
                  <a:lnTo>
                    <a:pt x="163" y="138"/>
                  </a:lnTo>
                  <a:lnTo>
                    <a:pt x="169" y="132"/>
                  </a:lnTo>
                  <a:lnTo>
                    <a:pt x="171" y="123"/>
                  </a:lnTo>
                  <a:lnTo>
                    <a:pt x="173" y="115"/>
                  </a:lnTo>
                  <a:lnTo>
                    <a:pt x="170" y="107"/>
                  </a:lnTo>
                  <a:lnTo>
                    <a:pt x="165" y="100"/>
                  </a:lnTo>
                  <a:lnTo>
                    <a:pt x="156" y="94"/>
                  </a:lnTo>
                  <a:lnTo>
                    <a:pt x="167" y="85"/>
                  </a:lnTo>
                  <a:lnTo>
                    <a:pt x="174" y="73"/>
                  </a:lnTo>
                  <a:lnTo>
                    <a:pt x="178" y="60"/>
                  </a:lnTo>
                  <a:lnTo>
                    <a:pt x="180" y="45"/>
                  </a:lnTo>
                  <a:lnTo>
                    <a:pt x="177" y="31"/>
                  </a:lnTo>
                  <a:lnTo>
                    <a:pt x="171" y="17"/>
                  </a:lnTo>
                  <a:lnTo>
                    <a:pt x="163" y="7"/>
                  </a:lnTo>
                  <a:lnTo>
                    <a:pt x="152" y="0"/>
                  </a:lnTo>
                  <a:lnTo>
                    <a:pt x="155" y="14"/>
                  </a:lnTo>
                  <a:lnTo>
                    <a:pt x="154" y="29"/>
                  </a:lnTo>
                  <a:lnTo>
                    <a:pt x="149" y="44"/>
                  </a:lnTo>
                  <a:lnTo>
                    <a:pt x="141" y="57"/>
                  </a:lnTo>
                  <a:lnTo>
                    <a:pt x="130" y="70"/>
                  </a:lnTo>
                  <a:lnTo>
                    <a:pt x="118" y="82"/>
                  </a:lnTo>
                  <a:lnTo>
                    <a:pt x="101" y="91"/>
                  </a:lnTo>
                  <a:lnTo>
                    <a:pt x="83" y="98"/>
                  </a:lnTo>
                  <a:lnTo>
                    <a:pt x="59" y="110"/>
                  </a:lnTo>
                  <a:lnTo>
                    <a:pt x="38" y="128"/>
                  </a:lnTo>
                  <a:lnTo>
                    <a:pt x="20" y="148"/>
                  </a:lnTo>
                  <a:lnTo>
                    <a:pt x="6" y="175"/>
                  </a:lnTo>
                  <a:lnTo>
                    <a:pt x="0" y="201"/>
                  </a:lnTo>
                  <a:lnTo>
                    <a:pt x="0" y="229"/>
                  </a:lnTo>
                  <a:lnTo>
                    <a:pt x="2" y="244"/>
                  </a:lnTo>
                  <a:lnTo>
                    <a:pt x="6" y="259"/>
                  </a:lnTo>
                  <a:lnTo>
                    <a:pt x="13" y="272"/>
                  </a:lnTo>
                  <a:lnTo>
                    <a:pt x="23" y="285"/>
                  </a:lnTo>
                  <a:lnTo>
                    <a:pt x="41" y="304"/>
                  </a:lnTo>
                  <a:lnTo>
                    <a:pt x="61" y="318"/>
                  </a:lnTo>
                  <a:lnTo>
                    <a:pt x="81" y="325"/>
                  </a:lnTo>
                  <a:lnTo>
                    <a:pt x="101" y="328"/>
                  </a:lnTo>
                  <a:lnTo>
                    <a:pt x="121" y="326"/>
                  </a:lnTo>
                  <a:lnTo>
                    <a:pt x="141" y="321"/>
                  </a:lnTo>
                  <a:lnTo>
                    <a:pt x="160" y="312"/>
                  </a:lnTo>
                  <a:lnTo>
                    <a:pt x="180" y="299"/>
                  </a:lnTo>
                  <a:lnTo>
                    <a:pt x="163" y="282"/>
                  </a:lnTo>
                  <a:lnTo>
                    <a:pt x="147" y="271"/>
                  </a:lnTo>
                  <a:lnTo>
                    <a:pt x="147" y="269"/>
                  </a:lnTo>
                  <a:lnTo>
                    <a:pt x="147" y="271"/>
                  </a:lnTo>
                  <a:close/>
                </a:path>
              </a:pathLst>
            </a:cu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auto">
            <a:xfrm>
              <a:off x="4874" y="3767"/>
              <a:ext cx="307" cy="193"/>
            </a:xfrm>
            <a:custGeom>
              <a:avLst/>
              <a:gdLst>
                <a:gd name="T0" fmla="*/ 261 w 307"/>
                <a:gd name="T1" fmla="*/ 140 h 193"/>
                <a:gd name="T2" fmla="*/ 270 w 307"/>
                <a:gd name="T3" fmla="*/ 109 h 193"/>
                <a:gd name="T4" fmla="*/ 263 w 307"/>
                <a:gd name="T5" fmla="*/ 84 h 193"/>
                <a:gd name="T6" fmla="*/ 248 w 307"/>
                <a:gd name="T7" fmla="*/ 63 h 193"/>
                <a:gd name="T8" fmla="*/ 223 w 307"/>
                <a:gd name="T9" fmla="*/ 49 h 193"/>
                <a:gd name="T10" fmla="*/ 198 w 307"/>
                <a:gd name="T11" fmla="*/ 44 h 193"/>
                <a:gd name="T12" fmla="*/ 177 w 307"/>
                <a:gd name="T13" fmla="*/ 52 h 193"/>
                <a:gd name="T14" fmla="*/ 158 w 307"/>
                <a:gd name="T15" fmla="*/ 75 h 193"/>
                <a:gd name="T16" fmla="*/ 155 w 307"/>
                <a:gd name="T17" fmla="*/ 103 h 193"/>
                <a:gd name="T18" fmla="*/ 162 w 307"/>
                <a:gd name="T19" fmla="*/ 119 h 193"/>
                <a:gd name="T20" fmla="*/ 179 w 307"/>
                <a:gd name="T21" fmla="*/ 128 h 193"/>
                <a:gd name="T22" fmla="*/ 188 w 307"/>
                <a:gd name="T23" fmla="*/ 140 h 193"/>
                <a:gd name="T24" fmla="*/ 177 w 307"/>
                <a:gd name="T25" fmla="*/ 159 h 193"/>
                <a:gd name="T26" fmla="*/ 161 w 307"/>
                <a:gd name="T27" fmla="*/ 168 h 193"/>
                <a:gd name="T28" fmla="*/ 144 w 307"/>
                <a:gd name="T29" fmla="*/ 163 h 193"/>
                <a:gd name="T30" fmla="*/ 133 w 307"/>
                <a:gd name="T31" fmla="*/ 166 h 193"/>
                <a:gd name="T32" fmla="*/ 122 w 307"/>
                <a:gd name="T33" fmla="*/ 181 h 193"/>
                <a:gd name="T34" fmla="*/ 107 w 307"/>
                <a:gd name="T35" fmla="*/ 186 h 193"/>
                <a:gd name="T36" fmla="*/ 92 w 307"/>
                <a:gd name="T37" fmla="*/ 178 h 193"/>
                <a:gd name="T38" fmla="*/ 79 w 307"/>
                <a:gd name="T39" fmla="*/ 180 h 193"/>
                <a:gd name="T40" fmla="*/ 54 w 307"/>
                <a:gd name="T41" fmla="*/ 191 h 193"/>
                <a:gd name="T42" fmla="*/ 28 w 307"/>
                <a:gd name="T43" fmla="*/ 191 h 193"/>
                <a:gd name="T44" fmla="*/ 6 w 307"/>
                <a:gd name="T45" fmla="*/ 177 h 193"/>
                <a:gd name="T46" fmla="*/ 14 w 307"/>
                <a:gd name="T47" fmla="*/ 168 h 193"/>
                <a:gd name="T48" fmla="*/ 40 w 307"/>
                <a:gd name="T49" fmla="*/ 162 h 193"/>
                <a:gd name="T50" fmla="*/ 65 w 307"/>
                <a:gd name="T51" fmla="*/ 141 h 193"/>
                <a:gd name="T52" fmla="*/ 84 w 307"/>
                <a:gd name="T53" fmla="*/ 110 h 193"/>
                <a:gd name="T54" fmla="*/ 102 w 307"/>
                <a:gd name="T55" fmla="*/ 65 h 193"/>
                <a:gd name="T56" fmla="*/ 139 w 307"/>
                <a:gd name="T57" fmla="*/ 22 h 193"/>
                <a:gd name="T58" fmla="*/ 188 w 307"/>
                <a:gd name="T59" fmla="*/ 0 h 193"/>
                <a:gd name="T60" fmla="*/ 228 w 307"/>
                <a:gd name="T61" fmla="*/ 3 h 193"/>
                <a:gd name="T62" fmla="*/ 253 w 307"/>
                <a:gd name="T63" fmla="*/ 15 h 193"/>
                <a:gd name="T64" fmla="*/ 283 w 307"/>
                <a:gd name="T65" fmla="*/ 44 h 193"/>
                <a:gd name="T66" fmla="*/ 304 w 307"/>
                <a:gd name="T67" fmla="*/ 87 h 193"/>
                <a:gd name="T68" fmla="*/ 305 w 307"/>
                <a:gd name="T69" fmla="*/ 130 h 193"/>
                <a:gd name="T70" fmla="*/ 292 w 307"/>
                <a:gd name="T71" fmla="*/ 172 h 193"/>
                <a:gd name="T72" fmla="*/ 263 w 307"/>
                <a:gd name="T73" fmla="*/ 175 h 193"/>
                <a:gd name="T74" fmla="*/ 250 w 307"/>
                <a:gd name="T75" fmla="*/ 158 h 1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7"/>
                <a:gd name="T115" fmla="*/ 0 h 193"/>
                <a:gd name="T116" fmla="*/ 307 w 307"/>
                <a:gd name="T117" fmla="*/ 193 h 1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7" h="193">
                  <a:moveTo>
                    <a:pt x="252" y="158"/>
                  </a:moveTo>
                  <a:lnTo>
                    <a:pt x="261" y="140"/>
                  </a:lnTo>
                  <a:lnTo>
                    <a:pt x="267" y="124"/>
                  </a:lnTo>
                  <a:lnTo>
                    <a:pt x="270" y="109"/>
                  </a:lnTo>
                  <a:lnTo>
                    <a:pt x="268" y="96"/>
                  </a:lnTo>
                  <a:lnTo>
                    <a:pt x="263" y="84"/>
                  </a:lnTo>
                  <a:lnTo>
                    <a:pt x="256" y="72"/>
                  </a:lnTo>
                  <a:lnTo>
                    <a:pt x="248" y="63"/>
                  </a:lnTo>
                  <a:lnTo>
                    <a:pt x="238" y="56"/>
                  </a:lnTo>
                  <a:lnTo>
                    <a:pt x="223" y="49"/>
                  </a:lnTo>
                  <a:lnTo>
                    <a:pt x="210" y="44"/>
                  </a:lnTo>
                  <a:lnTo>
                    <a:pt x="198" y="44"/>
                  </a:lnTo>
                  <a:lnTo>
                    <a:pt x="187" y="47"/>
                  </a:lnTo>
                  <a:lnTo>
                    <a:pt x="177" y="52"/>
                  </a:lnTo>
                  <a:lnTo>
                    <a:pt x="169" y="57"/>
                  </a:lnTo>
                  <a:lnTo>
                    <a:pt x="158" y="75"/>
                  </a:lnTo>
                  <a:lnTo>
                    <a:pt x="154" y="94"/>
                  </a:lnTo>
                  <a:lnTo>
                    <a:pt x="155" y="103"/>
                  </a:lnTo>
                  <a:lnTo>
                    <a:pt x="158" y="112"/>
                  </a:lnTo>
                  <a:lnTo>
                    <a:pt x="162" y="119"/>
                  </a:lnTo>
                  <a:lnTo>
                    <a:pt x="169" y="124"/>
                  </a:lnTo>
                  <a:lnTo>
                    <a:pt x="179" y="128"/>
                  </a:lnTo>
                  <a:lnTo>
                    <a:pt x="190" y="128"/>
                  </a:lnTo>
                  <a:lnTo>
                    <a:pt x="188" y="140"/>
                  </a:lnTo>
                  <a:lnTo>
                    <a:pt x="184" y="150"/>
                  </a:lnTo>
                  <a:lnTo>
                    <a:pt x="177" y="159"/>
                  </a:lnTo>
                  <a:lnTo>
                    <a:pt x="171" y="165"/>
                  </a:lnTo>
                  <a:lnTo>
                    <a:pt x="161" y="168"/>
                  </a:lnTo>
                  <a:lnTo>
                    <a:pt x="153" y="166"/>
                  </a:lnTo>
                  <a:lnTo>
                    <a:pt x="144" y="163"/>
                  </a:lnTo>
                  <a:lnTo>
                    <a:pt x="136" y="156"/>
                  </a:lnTo>
                  <a:lnTo>
                    <a:pt x="133" y="166"/>
                  </a:lnTo>
                  <a:lnTo>
                    <a:pt x="129" y="175"/>
                  </a:lnTo>
                  <a:lnTo>
                    <a:pt x="122" y="181"/>
                  </a:lnTo>
                  <a:lnTo>
                    <a:pt x="116" y="186"/>
                  </a:lnTo>
                  <a:lnTo>
                    <a:pt x="107" y="186"/>
                  </a:lnTo>
                  <a:lnTo>
                    <a:pt x="99" y="183"/>
                  </a:lnTo>
                  <a:lnTo>
                    <a:pt x="92" y="178"/>
                  </a:lnTo>
                  <a:lnTo>
                    <a:pt x="87" y="169"/>
                  </a:lnTo>
                  <a:lnTo>
                    <a:pt x="79" y="180"/>
                  </a:lnTo>
                  <a:lnTo>
                    <a:pt x="68" y="188"/>
                  </a:lnTo>
                  <a:lnTo>
                    <a:pt x="54" y="191"/>
                  </a:lnTo>
                  <a:lnTo>
                    <a:pt x="40" y="193"/>
                  </a:lnTo>
                  <a:lnTo>
                    <a:pt x="28" y="191"/>
                  </a:lnTo>
                  <a:lnTo>
                    <a:pt x="15" y="186"/>
                  </a:lnTo>
                  <a:lnTo>
                    <a:pt x="6" y="177"/>
                  </a:lnTo>
                  <a:lnTo>
                    <a:pt x="0" y="165"/>
                  </a:lnTo>
                  <a:lnTo>
                    <a:pt x="14" y="168"/>
                  </a:lnTo>
                  <a:lnTo>
                    <a:pt x="28" y="166"/>
                  </a:lnTo>
                  <a:lnTo>
                    <a:pt x="40" y="162"/>
                  </a:lnTo>
                  <a:lnTo>
                    <a:pt x="54" y="153"/>
                  </a:lnTo>
                  <a:lnTo>
                    <a:pt x="65" y="141"/>
                  </a:lnTo>
                  <a:lnTo>
                    <a:pt x="76" y="127"/>
                  </a:lnTo>
                  <a:lnTo>
                    <a:pt x="84" y="110"/>
                  </a:lnTo>
                  <a:lnTo>
                    <a:pt x="91" y="91"/>
                  </a:lnTo>
                  <a:lnTo>
                    <a:pt x="102" y="65"/>
                  </a:lnTo>
                  <a:lnTo>
                    <a:pt x="118" y="41"/>
                  </a:lnTo>
                  <a:lnTo>
                    <a:pt x="139" y="22"/>
                  </a:lnTo>
                  <a:lnTo>
                    <a:pt x="162" y="7"/>
                  </a:lnTo>
                  <a:lnTo>
                    <a:pt x="188" y="0"/>
                  </a:lnTo>
                  <a:lnTo>
                    <a:pt x="215" y="0"/>
                  </a:lnTo>
                  <a:lnTo>
                    <a:pt x="228" y="3"/>
                  </a:lnTo>
                  <a:lnTo>
                    <a:pt x="241" y="7"/>
                  </a:lnTo>
                  <a:lnTo>
                    <a:pt x="253" y="15"/>
                  </a:lnTo>
                  <a:lnTo>
                    <a:pt x="265" y="25"/>
                  </a:lnTo>
                  <a:lnTo>
                    <a:pt x="283" y="44"/>
                  </a:lnTo>
                  <a:lnTo>
                    <a:pt x="296" y="66"/>
                  </a:lnTo>
                  <a:lnTo>
                    <a:pt x="304" y="87"/>
                  </a:lnTo>
                  <a:lnTo>
                    <a:pt x="307" y="109"/>
                  </a:lnTo>
                  <a:lnTo>
                    <a:pt x="305" y="130"/>
                  </a:lnTo>
                  <a:lnTo>
                    <a:pt x="300" y="152"/>
                  </a:lnTo>
                  <a:lnTo>
                    <a:pt x="292" y="172"/>
                  </a:lnTo>
                  <a:lnTo>
                    <a:pt x="279" y="193"/>
                  </a:lnTo>
                  <a:lnTo>
                    <a:pt x="263" y="175"/>
                  </a:lnTo>
                  <a:lnTo>
                    <a:pt x="252" y="158"/>
                  </a:lnTo>
                  <a:lnTo>
                    <a:pt x="250" y="158"/>
                  </a:lnTo>
                  <a:lnTo>
                    <a:pt x="252" y="158"/>
                  </a:lnTo>
                  <a:close/>
                </a:path>
              </a:pathLst>
            </a:cu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auto">
            <a:xfrm>
              <a:off x="357" y="3392"/>
              <a:ext cx="178" cy="328"/>
            </a:xfrm>
            <a:custGeom>
              <a:avLst/>
              <a:gdLst>
                <a:gd name="T0" fmla="*/ 48 w 178"/>
                <a:gd name="T1" fmla="*/ 281 h 328"/>
                <a:gd name="T2" fmla="*/ 78 w 178"/>
                <a:gd name="T3" fmla="*/ 290 h 328"/>
                <a:gd name="T4" fmla="*/ 103 w 178"/>
                <a:gd name="T5" fmla="*/ 282 h 328"/>
                <a:gd name="T6" fmla="*/ 122 w 178"/>
                <a:gd name="T7" fmla="*/ 265 h 328"/>
                <a:gd name="T8" fmla="*/ 136 w 178"/>
                <a:gd name="T9" fmla="*/ 238 h 328"/>
                <a:gd name="T10" fmla="*/ 139 w 178"/>
                <a:gd name="T11" fmla="*/ 212 h 328"/>
                <a:gd name="T12" fmla="*/ 132 w 178"/>
                <a:gd name="T13" fmla="*/ 190 h 328"/>
                <a:gd name="T14" fmla="*/ 108 w 178"/>
                <a:gd name="T15" fmla="*/ 170 h 328"/>
                <a:gd name="T16" fmla="*/ 82 w 178"/>
                <a:gd name="T17" fmla="*/ 166 h 328"/>
                <a:gd name="T18" fmla="*/ 67 w 178"/>
                <a:gd name="T19" fmla="*/ 175 h 328"/>
                <a:gd name="T20" fmla="*/ 59 w 178"/>
                <a:gd name="T21" fmla="*/ 193 h 328"/>
                <a:gd name="T22" fmla="*/ 48 w 178"/>
                <a:gd name="T23" fmla="*/ 203 h 328"/>
                <a:gd name="T24" fmla="*/ 31 w 178"/>
                <a:gd name="T25" fmla="*/ 191 h 328"/>
                <a:gd name="T26" fmla="*/ 23 w 178"/>
                <a:gd name="T27" fmla="*/ 173 h 328"/>
                <a:gd name="T28" fmla="*/ 26 w 178"/>
                <a:gd name="T29" fmla="*/ 154 h 328"/>
                <a:gd name="T30" fmla="*/ 23 w 178"/>
                <a:gd name="T31" fmla="*/ 144 h 328"/>
                <a:gd name="T32" fmla="*/ 9 w 178"/>
                <a:gd name="T33" fmla="*/ 132 h 328"/>
                <a:gd name="T34" fmla="*/ 7 w 178"/>
                <a:gd name="T35" fmla="*/ 115 h 328"/>
                <a:gd name="T36" fmla="*/ 13 w 178"/>
                <a:gd name="T37" fmla="*/ 100 h 328"/>
                <a:gd name="T38" fmla="*/ 12 w 178"/>
                <a:gd name="T39" fmla="*/ 85 h 328"/>
                <a:gd name="T40" fmla="*/ 0 w 178"/>
                <a:gd name="T41" fmla="*/ 60 h 328"/>
                <a:gd name="T42" fmla="*/ 1 w 178"/>
                <a:gd name="T43" fmla="*/ 31 h 328"/>
                <a:gd name="T44" fmla="*/ 15 w 178"/>
                <a:gd name="T45" fmla="*/ 7 h 328"/>
                <a:gd name="T46" fmla="*/ 23 w 178"/>
                <a:gd name="T47" fmla="*/ 14 h 328"/>
                <a:gd name="T48" fmla="*/ 29 w 178"/>
                <a:gd name="T49" fmla="*/ 44 h 328"/>
                <a:gd name="T50" fmla="*/ 48 w 178"/>
                <a:gd name="T51" fmla="*/ 70 h 328"/>
                <a:gd name="T52" fmla="*/ 77 w 178"/>
                <a:gd name="T53" fmla="*/ 91 h 328"/>
                <a:gd name="T54" fmla="*/ 119 w 178"/>
                <a:gd name="T55" fmla="*/ 110 h 328"/>
                <a:gd name="T56" fmla="*/ 158 w 178"/>
                <a:gd name="T57" fmla="*/ 148 h 328"/>
                <a:gd name="T58" fmla="*/ 178 w 178"/>
                <a:gd name="T59" fmla="*/ 201 h 328"/>
                <a:gd name="T60" fmla="*/ 176 w 178"/>
                <a:gd name="T61" fmla="*/ 244 h 328"/>
                <a:gd name="T62" fmla="*/ 165 w 178"/>
                <a:gd name="T63" fmla="*/ 272 h 328"/>
                <a:gd name="T64" fmla="*/ 137 w 178"/>
                <a:gd name="T65" fmla="*/ 304 h 328"/>
                <a:gd name="T66" fmla="*/ 99 w 178"/>
                <a:gd name="T67" fmla="*/ 325 h 328"/>
                <a:gd name="T68" fmla="*/ 57 w 178"/>
                <a:gd name="T69" fmla="*/ 326 h 328"/>
                <a:gd name="T70" fmla="*/ 19 w 178"/>
                <a:gd name="T71" fmla="*/ 312 h 328"/>
                <a:gd name="T72" fmla="*/ 16 w 178"/>
                <a:gd name="T73" fmla="*/ 282 h 328"/>
                <a:gd name="T74" fmla="*/ 31 w 178"/>
                <a:gd name="T75" fmla="*/ 269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"/>
                <a:gd name="T115" fmla="*/ 0 h 328"/>
                <a:gd name="T116" fmla="*/ 178 w 178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" h="328">
                  <a:moveTo>
                    <a:pt x="31" y="271"/>
                  </a:moveTo>
                  <a:lnTo>
                    <a:pt x="48" y="281"/>
                  </a:lnTo>
                  <a:lnTo>
                    <a:pt x="64" y="287"/>
                  </a:lnTo>
                  <a:lnTo>
                    <a:pt x="78" y="290"/>
                  </a:lnTo>
                  <a:lnTo>
                    <a:pt x="92" y="287"/>
                  </a:lnTo>
                  <a:lnTo>
                    <a:pt x="103" y="282"/>
                  </a:lnTo>
                  <a:lnTo>
                    <a:pt x="114" y="275"/>
                  </a:lnTo>
                  <a:lnTo>
                    <a:pt x="122" y="265"/>
                  </a:lnTo>
                  <a:lnTo>
                    <a:pt x="129" y="254"/>
                  </a:lnTo>
                  <a:lnTo>
                    <a:pt x="136" y="238"/>
                  </a:lnTo>
                  <a:lnTo>
                    <a:pt x="139" y="225"/>
                  </a:lnTo>
                  <a:lnTo>
                    <a:pt x="139" y="212"/>
                  </a:lnTo>
                  <a:lnTo>
                    <a:pt x="136" y="200"/>
                  </a:lnTo>
                  <a:lnTo>
                    <a:pt x="132" y="190"/>
                  </a:lnTo>
                  <a:lnTo>
                    <a:pt x="125" y="181"/>
                  </a:lnTo>
                  <a:lnTo>
                    <a:pt x="108" y="170"/>
                  </a:lnTo>
                  <a:lnTo>
                    <a:pt x="90" y="166"/>
                  </a:lnTo>
                  <a:lnTo>
                    <a:pt x="82" y="166"/>
                  </a:lnTo>
                  <a:lnTo>
                    <a:pt x="74" y="169"/>
                  </a:lnTo>
                  <a:lnTo>
                    <a:pt x="67" y="175"/>
                  </a:lnTo>
                  <a:lnTo>
                    <a:pt x="63" y="182"/>
                  </a:lnTo>
                  <a:lnTo>
                    <a:pt x="59" y="193"/>
                  </a:lnTo>
                  <a:lnTo>
                    <a:pt x="59" y="204"/>
                  </a:lnTo>
                  <a:lnTo>
                    <a:pt x="48" y="203"/>
                  </a:lnTo>
                  <a:lnTo>
                    <a:pt x="40" y="198"/>
                  </a:lnTo>
                  <a:lnTo>
                    <a:pt x="31" y="191"/>
                  </a:lnTo>
                  <a:lnTo>
                    <a:pt x="26" y="182"/>
                  </a:lnTo>
                  <a:lnTo>
                    <a:pt x="23" y="173"/>
                  </a:lnTo>
                  <a:lnTo>
                    <a:pt x="23" y="163"/>
                  </a:lnTo>
                  <a:lnTo>
                    <a:pt x="26" y="154"/>
                  </a:lnTo>
                  <a:lnTo>
                    <a:pt x="33" y="145"/>
                  </a:lnTo>
                  <a:lnTo>
                    <a:pt x="23" y="144"/>
                  </a:lnTo>
                  <a:lnTo>
                    <a:pt x="15" y="138"/>
                  </a:lnTo>
                  <a:lnTo>
                    <a:pt x="9" y="132"/>
                  </a:lnTo>
                  <a:lnTo>
                    <a:pt x="7" y="123"/>
                  </a:lnTo>
                  <a:lnTo>
                    <a:pt x="7" y="115"/>
                  </a:lnTo>
                  <a:lnTo>
                    <a:pt x="8" y="107"/>
                  </a:lnTo>
                  <a:lnTo>
                    <a:pt x="13" y="100"/>
                  </a:lnTo>
                  <a:lnTo>
                    <a:pt x="22" y="94"/>
                  </a:lnTo>
                  <a:lnTo>
                    <a:pt x="12" y="85"/>
                  </a:lnTo>
                  <a:lnTo>
                    <a:pt x="4" y="73"/>
                  </a:lnTo>
                  <a:lnTo>
                    <a:pt x="0" y="60"/>
                  </a:lnTo>
                  <a:lnTo>
                    <a:pt x="0" y="45"/>
                  </a:lnTo>
                  <a:lnTo>
                    <a:pt x="1" y="31"/>
                  </a:lnTo>
                  <a:lnTo>
                    <a:pt x="7" y="17"/>
                  </a:lnTo>
                  <a:lnTo>
                    <a:pt x="15" y="7"/>
                  </a:lnTo>
                  <a:lnTo>
                    <a:pt x="26" y="0"/>
                  </a:lnTo>
                  <a:lnTo>
                    <a:pt x="23" y="14"/>
                  </a:lnTo>
                  <a:lnTo>
                    <a:pt x="24" y="29"/>
                  </a:lnTo>
                  <a:lnTo>
                    <a:pt x="29" y="44"/>
                  </a:lnTo>
                  <a:lnTo>
                    <a:pt x="37" y="57"/>
                  </a:lnTo>
                  <a:lnTo>
                    <a:pt x="48" y="70"/>
                  </a:lnTo>
                  <a:lnTo>
                    <a:pt x="60" y="82"/>
                  </a:lnTo>
                  <a:lnTo>
                    <a:pt x="77" y="91"/>
                  </a:lnTo>
                  <a:lnTo>
                    <a:pt x="95" y="98"/>
                  </a:lnTo>
                  <a:lnTo>
                    <a:pt x="119" y="110"/>
                  </a:lnTo>
                  <a:lnTo>
                    <a:pt x="140" y="128"/>
                  </a:lnTo>
                  <a:lnTo>
                    <a:pt x="158" y="148"/>
                  </a:lnTo>
                  <a:lnTo>
                    <a:pt x="172" y="175"/>
                  </a:lnTo>
                  <a:lnTo>
                    <a:pt x="178" y="201"/>
                  </a:lnTo>
                  <a:lnTo>
                    <a:pt x="178" y="229"/>
                  </a:lnTo>
                  <a:lnTo>
                    <a:pt x="176" y="244"/>
                  </a:lnTo>
                  <a:lnTo>
                    <a:pt x="172" y="259"/>
                  </a:lnTo>
                  <a:lnTo>
                    <a:pt x="165" y="272"/>
                  </a:lnTo>
                  <a:lnTo>
                    <a:pt x="155" y="285"/>
                  </a:lnTo>
                  <a:lnTo>
                    <a:pt x="137" y="304"/>
                  </a:lnTo>
                  <a:lnTo>
                    <a:pt x="118" y="318"/>
                  </a:lnTo>
                  <a:lnTo>
                    <a:pt x="99" y="325"/>
                  </a:lnTo>
                  <a:lnTo>
                    <a:pt x="78" y="328"/>
                  </a:lnTo>
                  <a:lnTo>
                    <a:pt x="57" y="326"/>
                  </a:lnTo>
                  <a:lnTo>
                    <a:pt x="38" y="321"/>
                  </a:lnTo>
                  <a:lnTo>
                    <a:pt x="19" y="312"/>
                  </a:lnTo>
                  <a:lnTo>
                    <a:pt x="0" y="299"/>
                  </a:lnTo>
                  <a:lnTo>
                    <a:pt x="16" y="282"/>
                  </a:lnTo>
                  <a:lnTo>
                    <a:pt x="31" y="271"/>
                  </a:lnTo>
                  <a:lnTo>
                    <a:pt x="31" y="269"/>
                  </a:lnTo>
                  <a:lnTo>
                    <a:pt x="31" y="271"/>
                  </a:lnTo>
                  <a:close/>
                </a:path>
              </a:pathLst>
            </a:cu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19" name="Freeform 29"/>
            <p:cNvSpPr>
              <a:spLocks/>
            </p:cNvSpPr>
            <p:nvPr/>
          </p:nvSpPr>
          <p:spPr bwMode="auto">
            <a:xfrm>
              <a:off x="581" y="3767"/>
              <a:ext cx="306" cy="193"/>
            </a:xfrm>
            <a:custGeom>
              <a:avLst/>
              <a:gdLst>
                <a:gd name="T0" fmla="*/ 44 w 306"/>
                <a:gd name="T1" fmla="*/ 140 h 193"/>
                <a:gd name="T2" fmla="*/ 37 w 306"/>
                <a:gd name="T3" fmla="*/ 109 h 193"/>
                <a:gd name="T4" fmla="*/ 42 w 306"/>
                <a:gd name="T5" fmla="*/ 84 h 193"/>
                <a:gd name="T6" fmla="*/ 59 w 306"/>
                <a:gd name="T7" fmla="*/ 63 h 193"/>
                <a:gd name="T8" fmla="*/ 84 w 306"/>
                <a:gd name="T9" fmla="*/ 49 h 193"/>
                <a:gd name="T10" fmla="*/ 108 w 306"/>
                <a:gd name="T11" fmla="*/ 44 h 193"/>
                <a:gd name="T12" fmla="*/ 129 w 306"/>
                <a:gd name="T13" fmla="*/ 52 h 193"/>
                <a:gd name="T14" fmla="*/ 147 w 306"/>
                <a:gd name="T15" fmla="*/ 75 h 193"/>
                <a:gd name="T16" fmla="*/ 150 w 306"/>
                <a:gd name="T17" fmla="*/ 103 h 193"/>
                <a:gd name="T18" fmla="*/ 143 w 306"/>
                <a:gd name="T19" fmla="*/ 119 h 193"/>
                <a:gd name="T20" fmla="*/ 126 w 306"/>
                <a:gd name="T21" fmla="*/ 128 h 193"/>
                <a:gd name="T22" fmla="*/ 117 w 306"/>
                <a:gd name="T23" fmla="*/ 140 h 193"/>
                <a:gd name="T24" fmla="*/ 128 w 306"/>
                <a:gd name="T25" fmla="*/ 159 h 193"/>
                <a:gd name="T26" fmla="*/ 144 w 306"/>
                <a:gd name="T27" fmla="*/ 168 h 193"/>
                <a:gd name="T28" fmla="*/ 161 w 306"/>
                <a:gd name="T29" fmla="*/ 163 h 193"/>
                <a:gd name="T30" fmla="*/ 172 w 306"/>
                <a:gd name="T31" fmla="*/ 166 h 193"/>
                <a:gd name="T32" fmla="*/ 183 w 306"/>
                <a:gd name="T33" fmla="*/ 181 h 193"/>
                <a:gd name="T34" fmla="*/ 199 w 306"/>
                <a:gd name="T35" fmla="*/ 186 h 193"/>
                <a:gd name="T36" fmla="*/ 214 w 306"/>
                <a:gd name="T37" fmla="*/ 178 h 193"/>
                <a:gd name="T38" fmla="*/ 228 w 306"/>
                <a:gd name="T39" fmla="*/ 180 h 193"/>
                <a:gd name="T40" fmla="*/ 251 w 306"/>
                <a:gd name="T41" fmla="*/ 191 h 193"/>
                <a:gd name="T42" fmla="*/ 279 w 306"/>
                <a:gd name="T43" fmla="*/ 191 h 193"/>
                <a:gd name="T44" fmla="*/ 299 w 306"/>
                <a:gd name="T45" fmla="*/ 177 h 193"/>
                <a:gd name="T46" fmla="*/ 292 w 306"/>
                <a:gd name="T47" fmla="*/ 168 h 193"/>
                <a:gd name="T48" fmla="*/ 266 w 306"/>
                <a:gd name="T49" fmla="*/ 162 h 193"/>
                <a:gd name="T50" fmla="*/ 242 w 306"/>
                <a:gd name="T51" fmla="*/ 141 h 193"/>
                <a:gd name="T52" fmla="*/ 221 w 306"/>
                <a:gd name="T53" fmla="*/ 110 h 193"/>
                <a:gd name="T54" fmla="*/ 203 w 306"/>
                <a:gd name="T55" fmla="*/ 65 h 193"/>
                <a:gd name="T56" fmla="*/ 166 w 306"/>
                <a:gd name="T57" fmla="*/ 22 h 193"/>
                <a:gd name="T58" fmla="*/ 117 w 306"/>
                <a:gd name="T59" fmla="*/ 0 h 193"/>
                <a:gd name="T60" fmla="*/ 78 w 306"/>
                <a:gd name="T61" fmla="*/ 3 h 193"/>
                <a:gd name="T62" fmla="*/ 52 w 306"/>
                <a:gd name="T63" fmla="*/ 15 h 193"/>
                <a:gd name="T64" fmla="*/ 22 w 306"/>
                <a:gd name="T65" fmla="*/ 44 h 193"/>
                <a:gd name="T66" fmla="*/ 2 w 306"/>
                <a:gd name="T67" fmla="*/ 87 h 193"/>
                <a:gd name="T68" fmla="*/ 1 w 306"/>
                <a:gd name="T69" fmla="*/ 130 h 193"/>
                <a:gd name="T70" fmla="*/ 15 w 306"/>
                <a:gd name="T71" fmla="*/ 172 h 193"/>
                <a:gd name="T72" fmla="*/ 44 w 306"/>
                <a:gd name="T73" fmla="*/ 175 h 193"/>
                <a:gd name="T74" fmla="*/ 53 w 306"/>
                <a:gd name="T75" fmla="*/ 158 h 1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6"/>
                <a:gd name="T115" fmla="*/ 0 h 193"/>
                <a:gd name="T116" fmla="*/ 306 w 306"/>
                <a:gd name="T117" fmla="*/ 193 h 1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6" h="193">
                  <a:moveTo>
                    <a:pt x="55" y="158"/>
                  </a:moveTo>
                  <a:lnTo>
                    <a:pt x="44" y="140"/>
                  </a:lnTo>
                  <a:lnTo>
                    <a:pt x="38" y="124"/>
                  </a:lnTo>
                  <a:lnTo>
                    <a:pt x="37" y="109"/>
                  </a:lnTo>
                  <a:lnTo>
                    <a:pt x="38" y="96"/>
                  </a:lnTo>
                  <a:lnTo>
                    <a:pt x="42" y="84"/>
                  </a:lnTo>
                  <a:lnTo>
                    <a:pt x="49" y="72"/>
                  </a:lnTo>
                  <a:lnTo>
                    <a:pt x="59" y="63"/>
                  </a:lnTo>
                  <a:lnTo>
                    <a:pt x="70" y="56"/>
                  </a:lnTo>
                  <a:lnTo>
                    <a:pt x="84" y="49"/>
                  </a:lnTo>
                  <a:lnTo>
                    <a:pt x="97" y="44"/>
                  </a:lnTo>
                  <a:lnTo>
                    <a:pt x="108" y="44"/>
                  </a:lnTo>
                  <a:lnTo>
                    <a:pt x="119" y="47"/>
                  </a:lnTo>
                  <a:lnTo>
                    <a:pt x="129" y="52"/>
                  </a:lnTo>
                  <a:lnTo>
                    <a:pt x="136" y="57"/>
                  </a:lnTo>
                  <a:lnTo>
                    <a:pt x="147" y="75"/>
                  </a:lnTo>
                  <a:lnTo>
                    <a:pt x="151" y="94"/>
                  </a:lnTo>
                  <a:lnTo>
                    <a:pt x="150" y="103"/>
                  </a:lnTo>
                  <a:lnTo>
                    <a:pt x="147" y="112"/>
                  </a:lnTo>
                  <a:lnTo>
                    <a:pt x="143" y="119"/>
                  </a:lnTo>
                  <a:lnTo>
                    <a:pt x="136" y="124"/>
                  </a:lnTo>
                  <a:lnTo>
                    <a:pt x="126" y="128"/>
                  </a:lnTo>
                  <a:lnTo>
                    <a:pt x="115" y="128"/>
                  </a:lnTo>
                  <a:lnTo>
                    <a:pt x="117" y="140"/>
                  </a:lnTo>
                  <a:lnTo>
                    <a:pt x="121" y="150"/>
                  </a:lnTo>
                  <a:lnTo>
                    <a:pt x="128" y="159"/>
                  </a:lnTo>
                  <a:lnTo>
                    <a:pt x="134" y="165"/>
                  </a:lnTo>
                  <a:lnTo>
                    <a:pt x="144" y="168"/>
                  </a:lnTo>
                  <a:lnTo>
                    <a:pt x="152" y="166"/>
                  </a:lnTo>
                  <a:lnTo>
                    <a:pt x="161" y="163"/>
                  </a:lnTo>
                  <a:lnTo>
                    <a:pt x="169" y="156"/>
                  </a:lnTo>
                  <a:lnTo>
                    <a:pt x="172" y="166"/>
                  </a:lnTo>
                  <a:lnTo>
                    <a:pt x="176" y="175"/>
                  </a:lnTo>
                  <a:lnTo>
                    <a:pt x="183" y="181"/>
                  </a:lnTo>
                  <a:lnTo>
                    <a:pt x="191" y="186"/>
                  </a:lnTo>
                  <a:lnTo>
                    <a:pt x="199" y="186"/>
                  </a:lnTo>
                  <a:lnTo>
                    <a:pt x="207" y="183"/>
                  </a:lnTo>
                  <a:lnTo>
                    <a:pt x="214" y="178"/>
                  </a:lnTo>
                  <a:lnTo>
                    <a:pt x="220" y="169"/>
                  </a:lnTo>
                  <a:lnTo>
                    <a:pt x="228" y="180"/>
                  </a:lnTo>
                  <a:lnTo>
                    <a:pt x="239" y="188"/>
                  </a:lnTo>
                  <a:lnTo>
                    <a:pt x="251" y="191"/>
                  </a:lnTo>
                  <a:lnTo>
                    <a:pt x="265" y="193"/>
                  </a:lnTo>
                  <a:lnTo>
                    <a:pt x="279" y="191"/>
                  </a:lnTo>
                  <a:lnTo>
                    <a:pt x="290" y="186"/>
                  </a:lnTo>
                  <a:lnTo>
                    <a:pt x="299" y="177"/>
                  </a:lnTo>
                  <a:lnTo>
                    <a:pt x="306" y="165"/>
                  </a:lnTo>
                  <a:lnTo>
                    <a:pt x="292" y="168"/>
                  </a:lnTo>
                  <a:lnTo>
                    <a:pt x="279" y="166"/>
                  </a:lnTo>
                  <a:lnTo>
                    <a:pt x="266" y="162"/>
                  </a:lnTo>
                  <a:lnTo>
                    <a:pt x="253" y="153"/>
                  </a:lnTo>
                  <a:lnTo>
                    <a:pt x="242" y="141"/>
                  </a:lnTo>
                  <a:lnTo>
                    <a:pt x="231" y="127"/>
                  </a:lnTo>
                  <a:lnTo>
                    <a:pt x="221" y="110"/>
                  </a:lnTo>
                  <a:lnTo>
                    <a:pt x="214" y="91"/>
                  </a:lnTo>
                  <a:lnTo>
                    <a:pt x="203" y="65"/>
                  </a:lnTo>
                  <a:lnTo>
                    <a:pt x="187" y="41"/>
                  </a:lnTo>
                  <a:lnTo>
                    <a:pt x="166" y="22"/>
                  </a:lnTo>
                  <a:lnTo>
                    <a:pt x="143" y="7"/>
                  </a:lnTo>
                  <a:lnTo>
                    <a:pt x="117" y="0"/>
                  </a:lnTo>
                  <a:lnTo>
                    <a:pt x="90" y="0"/>
                  </a:lnTo>
                  <a:lnTo>
                    <a:pt x="78" y="3"/>
                  </a:lnTo>
                  <a:lnTo>
                    <a:pt x="64" y="7"/>
                  </a:lnTo>
                  <a:lnTo>
                    <a:pt x="52" y="15"/>
                  </a:lnTo>
                  <a:lnTo>
                    <a:pt x="40" y="25"/>
                  </a:lnTo>
                  <a:lnTo>
                    <a:pt x="22" y="44"/>
                  </a:lnTo>
                  <a:lnTo>
                    <a:pt x="9" y="66"/>
                  </a:lnTo>
                  <a:lnTo>
                    <a:pt x="2" y="87"/>
                  </a:lnTo>
                  <a:lnTo>
                    <a:pt x="0" y="109"/>
                  </a:lnTo>
                  <a:lnTo>
                    <a:pt x="1" y="130"/>
                  </a:lnTo>
                  <a:lnTo>
                    <a:pt x="7" y="152"/>
                  </a:lnTo>
                  <a:lnTo>
                    <a:pt x="15" y="172"/>
                  </a:lnTo>
                  <a:lnTo>
                    <a:pt x="27" y="193"/>
                  </a:lnTo>
                  <a:lnTo>
                    <a:pt x="44" y="175"/>
                  </a:lnTo>
                  <a:lnTo>
                    <a:pt x="55" y="158"/>
                  </a:lnTo>
                  <a:lnTo>
                    <a:pt x="53" y="158"/>
                  </a:lnTo>
                  <a:lnTo>
                    <a:pt x="55" y="158"/>
                  </a:lnTo>
                  <a:close/>
                </a:path>
              </a:pathLst>
            </a:custGeom>
            <a:gradFill rotWithShape="0">
              <a:gsLst>
                <a:gs pos="0">
                  <a:srgbClr val="4D0808"/>
                </a:gs>
                <a:gs pos="30000">
                  <a:srgbClr val="FF0300"/>
                </a:gs>
                <a:gs pos="55000">
                  <a:srgbClr val="FF7A00"/>
                </a:gs>
                <a:gs pos="100000">
                  <a:srgbClr val="FFF200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252413" y="20638"/>
            <a:ext cx="8466137" cy="1895475"/>
            <a:chOff x="159" y="13"/>
            <a:chExt cx="5333" cy="1194"/>
          </a:xfrm>
        </p:grpSpPr>
        <p:sp>
          <p:nvSpPr>
            <p:cNvPr id="757765" name="AutoShape 5" descr="شبكة أرجوانية"/>
            <p:cNvSpPr>
              <a:spLocks noChangeArrowheads="1"/>
            </p:cNvSpPr>
            <p:nvPr/>
          </p:nvSpPr>
          <p:spPr bwMode="auto">
            <a:xfrm>
              <a:off x="159" y="13"/>
              <a:ext cx="4465" cy="1194"/>
            </a:xfrm>
            <a:prstGeom prst="leftArrow">
              <a:avLst>
                <a:gd name="adj1" fmla="val 71898"/>
                <a:gd name="adj2" fmla="val 54448"/>
              </a:avLst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00F000"/>
              </a:outerShdw>
            </a:effectLst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r>
                <a:rPr lang="ar-EG" sz="4000" u="none" dirty="0">
                  <a:solidFill>
                    <a:schemeClr val="tx1"/>
                  </a:solidFill>
                </a:rPr>
                <a:t>      </a:t>
              </a:r>
              <a:endParaRPr lang="en-US" sz="4000" u="none" dirty="0">
                <a:solidFill>
                  <a:schemeClr val="tx1"/>
                </a:solidFill>
              </a:endParaRPr>
            </a:p>
          </p:txBody>
        </p:sp>
        <p:sp>
          <p:nvSpPr>
            <p:cNvPr id="757766" name="AutoShape 6"/>
            <p:cNvSpPr>
              <a:spLocks noChangeArrowheads="1"/>
            </p:cNvSpPr>
            <p:nvPr/>
          </p:nvSpPr>
          <p:spPr bwMode="auto">
            <a:xfrm>
              <a:off x="4885" y="164"/>
              <a:ext cx="607" cy="894"/>
            </a:xfrm>
            <a:prstGeom prst="star16">
              <a:avLst>
                <a:gd name="adj" fmla="val 37500"/>
              </a:avLst>
            </a:prstGeom>
            <a:gradFill rotWithShape="0">
              <a:gsLst>
                <a:gs pos="0">
                  <a:srgbClr val="FF8200"/>
                </a:gs>
                <a:gs pos="5001">
                  <a:srgbClr val="FF0000"/>
                </a:gs>
                <a:gs pos="17501">
                  <a:srgbClr val="BA0066"/>
                </a:gs>
                <a:gs pos="35000">
                  <a:srgbClr val="66008F"/>
                </a:gs>
                <a:gs pos="50000">
                  <a:srgbClr val="000082"/>
                </a:gs>
                <a:gs pos="65000">
                  <a:srgbClr val="66008F"/>
                </a:gs>
                <a:gs pos="82500">
                  <a:srgbClr val="BA0066"/>
                </a:gs>
                <a:gs pos="95000">
                  <a:srgbClr val="FF0000"/>
                </a:gs>
                <a:gs pos="100000">
                  <a:srgbClr val="FF8200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00F000"/>
              </a:outerShdw>
            </a:effectLst>
          </p:spPr>
          <p:txBody>
            <a:bodyPr wrap="none" lIns="98649" tIns="49325" rIns="98649" bIns="49325" anchor="ctr"/>
            <a:lstStyle/>
            <a:p>
              <a:pPr algn="ctr">
                <a:buFontTx/>
                <a:buNone/>
                <a:defRPr/>
              </a:pPr>
              <a:r>
                <a:rPr lang="ar-SA" sz="4800" u="none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Al-Kharashi 3" pitchFamily="2" charset="-78"/>
                </a:rPr>
                <a:t>1</a:t>
              </a:r>
              <a:endParaRPr lang="en-US" sz="4800" u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l-Kharashi 3" pitchFamily="2" charset="-78"/>
              </a:endParaRP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252413" y="1905000"/>
            <a:ext cx="8451850" cy="1584325"/>
            <a:chOff x="159" y="1253"/>
            <a:chExt cx="5324" cy="952"/>
          </a:xfrm>
        </p:grpSpPr>
        <p:sp>
          <p:nvSpPr>
            <p:cNvPr id="757768" name="AutoShape 8" descr="شبكة أرجوانية"/>
            <p:cNvSpPr>
              <a:spLocks noChangeArrowheads="1"/>
            </p:cNvSpPr>
            <p:nvPr/>
          </p:nvSpPr>
          <p:spPr bwMode="auto">
            <a:xfrm>
              <a:off x="159" y="1253"/>
              <a:ext cx="4465" cy="952"/>
            </a:xfrm>
            <a:prstGeom prst="leftArrow">
              <a:avLst>
                <a:gd name="adj1" fmla="val 71898"/>
                <a:gd name="adj2" fmla="val 68289"/>
              </a:avLst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00F000"/>
              </a:outerShdw>
            </a:effectLst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r>
                <a:rPr lang="ar-SA" u="none" dirty="0" smtClean="0">
                  <a:solidFill>
                    <a:schemeClr val="tx1"/>
                  </a:solidFill>
                </a:rPr>
                <a:t> </a:t>
              </a:r>
              <a:endParaRPr lang="en-US" u="none" dirty="0">
                <a:solidFill>
                  <a:schemeClr val="tx1"/>
                </a:solidFill>
              </a:endParaRPr>
            </a:p>
          </p:txBody>
        </p:sp>
        <p:sp>
          <p:nvSpPr>
            <p:cNvPr id="757769" name="AutoShape 9"/>
            <p:cNvSpPr>
              <a:spLocks noChangeArrowheads="1"/>
            </p:cNvSpPr>
            <p:nvPr/>
          </p:nvSpPr>
          <p:spPr bwMode="auto">
            <a:xfrm>
              <a:off x="4876" y="1525"/>
              <a:ext cx="607" cy="576"/>
            </a:xfrm>
            <a:prstGeom prst="star16">
              <a:avLst>
                <a:gd name="adj" fmla="val 37500"/>
              </a:avLst>
            </a:prstGeom>
            <a:gradFill rotWithShape="0">
              <a:gsLst>
                <a:gs pos="0">
                  <a:srgbClr val="FF8200"/>
                </a:gs>
                <a:gs pos="5001">
                  <a:srgbClr val="FF0000"/>
                </a:gs>
                <a:gs pos="17501">
                  <a:srgbClr val="BA0066"/>
                </a:gs>
                <a:gs pos="35000">
                  <a:srgbClr val="66008F"/>
                </a:gs>
                <a:gs pos="50000">
                  <a:srgbClr val="000082"/>
                </a:gs>
                <a:gs pos="65000">
                  <a:srgbClr val="66008F"/>
                </a:gs>
                <a:gs pos="82500">
                  <a:srgbClr val="BA0066"/>
                </a:gs>
                <a:gs pos="95000">
                  <a:srgbClr val="FF0000"/>
                </a:gs>
                <a:gs pos="100000">
                  <a:srgbClr val="FF8200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00F000"/>
              </a:outerShdw>
            </a:effectLst>
          </p:spPr>
          <p:txBody>
            <a:bodyPr wrap="none" lIns="98649" tIns="49325" rIns="98649" bIns="49325" anchor="ctr"/>
            <a:lstStyle/>
            <a:p>
              <a:pPr algn="ctr">
                <a:buFontTx/>
                <a:buNone/>
                <a:defRPr/>
              </a:pPr>
              <a:r>
                <a:rPr lang="ar-EG" sz="4000" u="none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Al-Kharashi 3" pitchFamily="2" charset="-78"/>
                </a:rPr>
                <a:t>2</a:t>
              </a:r>
              <a:endParaRPr lang="en-US" sz="4000" u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l-Kharashi 3" pitchFamily="2" charset="-78"/>
              </a:endParaRP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312192" y="3573001"/>
            <a:ext cx="8523287" cy="1439862"/>
            <a:chOff x="159" y="2251"/>
            <a:chExt cx="5369" cy="907"/>
          </a:xfrm>
        </p:grpSpPr>
        <p:sp>
          <p:nvSpPr>
            <p:cNvPr id="757771" name="AutoShape 11" descr="شبكة أرجوانية"/>
            <p:cNvSpPr>
              <a:spLocks noChangeArrowheads="1"/>
            </p:cNvSpPr>
            <p:nvPr/>
          </p:nvSpPr>
          <p:spPr bwMode="auto">
            <a:xfrm>
              <a:off x="159" y="2251"/>
              <a:ext cx="4465" cy="907"/>
            </a:xfrm>
            <a:prstGeom prst="leftArrow">
              <a:avLst>
                <a:gd name="adj1" fmla="val 71898"/>
                <a:gd name="adj2" fmla="val 71677"/>
              </a:avLst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00F000"/>
              </a:outerShdw>
            </a:effectLst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endParaRPr lang="en-US" u="none" dirty="0">
                <a:solidFill>
                  <a:schemeClr val="tx1"/>
                </a:solidFill>
              </a:endParaRPr>
            </a:p>
          </p:txBody>
        </p:sp>
        <p:sp>
          <p:nvSpPr>
            <p:cNvPr id="757772" name="AutoShape 12"/>
            <p:cNvSpPr>
              <a:spLocks noChangeArrowheads="1"/>
            </p:cNvSpPr>
            <p:nvPr/>
          </p:nvSpPr>
          <p:spPr bwMode="auto">
            <a:xfrm>
              <a:off x="4921" y="2432"/>
              <a:ext cx="607" cy="576"/>
            </a:xfrm>
            <a:prstGeom prst="star16">
              <a:avLst>
                <a:gd name="adj" fmla="val 37500"/>
              </a:avLst>
            </a:prstGeom>
            <a:gradFill rotWithShape="0">
              <a:gsLst>
                <a:gs pos="0">
                  <a:srgbClr val="FF8200"/>
                </a:gs>
                <a:gs pos="5001">
                  <a:srgbClr val="FF0000"/>
                </a:gs>
                <a:gs pos="17501">
                  <a:srgbClr val="BA0066"/>
                </a:gs>
                <a:gs pos="35000">
                  <a:srgbClr val="66008F"/>
                </a:gs>
                <a:gs pos="50000">
                  <a:srgbClr val="000082"/>
                </a:gs>
                <a:gs pos="65000">
                  <a:srgbClr val="66008F"/>
                </a:gs>
                <a:gs pos="82500">
                  <a:srgbClr val="BA0066"/>
                </a:gs>
                <a:gs pos="95000">
                  <a:srgbClr val="FF0000"/>
                </a:gs>
                <a:gs pos="100000">
                  <a:srgbClr val="FF8200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00F000"/>
              </a:outerShdw>
            </a:effectLst>
          </p:spPr>
          <p:txBody>
            <a:bodyPr wrap="none" lIns="98649" tIns="49325" rIns="98649" bIns="49325" anchor="ctr"/>
            <a:lstStyle/>
            <a:p>
              <a:pPr algn="ctr">
                <a:buFontTx/>
                <a:buNone/>
                <a:defRPr/>
              </a:pPr>
              <a:r>
                <a:rPr lang="ar-EG" sz="4000" u="none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Al-Kharashi 3" pitchFamily="2" charset="-78"/>
                </a:rPr>
                <a:t>3</a:t>
              </a:r>
              <a:endParaRPr lang="en-US" sz="4000" u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l-Kharashi 3" pitchFamily="2" charset="-78"/>
              </a:endParaRPr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419100" y="5006975"/>
            <a:ext cx="8299450" cy="1851025"/>
            <a:chOff x="255" y="3171"/>
            <a:chExt cx="5228" cy="1166"/>
          </a:xfrm>
        </p:grpSpPr>
        <p:sp>
          <p:nvSpPr>
            <p:cNvPr id="757774" name="AutoShape 14" descr="شبكة أرجوانية"/>
            <p:cNvSpPr>
              <a:spLocks noChangeArrowheads="1"/>
            </p:cNvSpPr>
            <p:nvPr/>
          </p:nvSpPr>
          <p:spPr bwMode="auto">
            <a:xfrm>
              <a:off x="255" y="3171"/>
              <a:ext cx="4465" cy="1166"/>
            </a:xfrm>
            <a:prstGeom prst="leftArrow">
              <a:avLst>
                <a:gd name="adj1" fmla="val 71898"/>
                <a:gd name="adj2" fmla="val 55756"/>
              </a:avLst>
            </a:prstGeom>
            <a:blipFill dpi="0" rotWithShape="0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00F000"/>
              </a:outerShdw>
            </a:effectLst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endParaRPr lang="en-US" sz="3600" u="none" dirty="0">
                <a:solidFill>
                  <a:schemeClr val="tx1"/>
                </a:solidFill>
              </a:endParaRPr>
            </a:p>
          </p:txBody>
        </p:sp>
        <p:sp>
          <p:nvSpPr>
            <p:cNvPr id="757775" name="AutoShape 15"/>
            <p:cNvSpPr>
              <a:spLocks noChangeArrowheads="1"/>
            </p:cNvSpPr>
            <p:nvPr/>
          </p:nvSpPr>
          <p:spPr bwMode="auto">
            <a:xfrm>
              <a:off x="4876" y="3475"/>
              <a:ext cx="607" cy="576"/>
            </a:xfrm>
            <a:prstGeom prst="star16">
              <a:avLst>
                <a:gd name="adj" fmla="val 37500"/>
              </a:avLst>
            </a:prstGeom>
            <a:gradFill rotWithShape="0">
              <a:gsLst>
                <a:gs pos="0">
                  <a:srgbClr val="FF8200"/>
                </a:gs>
                <a:gs pos="5001">
                  <a:srgbClr val="FF0000"/>
                </a:gs>
                <a:gs pos="17501">
                  <a:srgbClr val="BA0066"/>
                </a:gs>
                <a:gs pos="35000">
                  <a:srgbClr val="66008F"/>
                </a:gs>
                <a:gs pos="50000">
                  <a:srgbClr val="000082"/>
                </a:gs>
                <a:gs pos="65000">
                  <a:srgbClr val="66008F"/>
                </a:gs>
                <a:gs pos="82500">
                  <a:srgbClr val="BA0066"/>
                </a:gs>
                <a:gs pos="95000">
                  <a:srgbClr val="FF0000"/>
                </a:gs>
                <a:gs pos="100000">
                  <a:srgbClr val="FF8200"/>
                </a:gs>
              </a:gsLst>
              <a:lin ang="5400000" scaled="1"/>
            </a:gra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00F000"/>
              </a:outerShdw>
            </a:effectLst>
          </p:spPr>
          <p:txBody>
            <a:bodyPr wrap="none" lIns="98649" tIns="49325" rIns="98649" bIns="49325" anchor="ctr"/>
            <a:lstStyle/>
            <a:p>
              <a:pPr algn="ctr">
                <a:buFontTx/>
                <a:buNone/>
                <a:defRPr/>
              </a:pPr>
              <a:r>
                <a:rPr lang="ar-EG" sz="4000" u="none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Al-Kharashi 3" pitchFamily="2" charset="-78"/>
                </a:rPr>
                <a:t>4</a:t>
              </a:r>
              <a:endParaRPr lang="en-US" sz="4000" u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l-Kharashi 3" pitchFamily="2" charset="-78"/>
              </a:endParaRPr>
            </a:p>
          </p:txBody>
        </p:sp>
      </p:grpSp>
      <p:sp>
        <p:nvSpPr>
          <p:cNvPr id="6" name="مستطيل 5"/>
          <p:cNvSpPr/>
          <p:nvPr/>
        </p:nvSpPr>
        <p:spPr>
          <a:xfrm>
            <a:off x="1143000" y="381000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/>
            <a:r>
              <a:rPr lang="ar-SA" sz="2400" b="1" dirty="0">
                <a:solidFill>
                  <a:schemeClr val="bg1"/>
                </a:solidFill>
              </a:rPr>
              <a:t>ما </a:t>
            </a:r>
            <a:r>
              <a:rPr lang="ar-SA" sz="2400" b="1" dirty="0" smtClean="0">
                <a:solidFill>
                  <a:schemeClr val="bg1"/>
                </a:solidFill>
              </a:rPr>
              <a:t>التحديات الأكثر إعاقة لاستخدام </a:t>
            </a:r>
            <a:r>
              <a:rPr lang="ar-SA" sz="2400" b="1" dirty="0">
                <a:solidFill>
                  <a:schemeClr val="bg1"/>
                </a:solidFill>
              </a:rPr>
              <a:t>التعلُّم الإلكتروني</a:t>
            </a:r>
            <a:r>
              <a:rPr lang="ar-SA" sz="2400" dirty="0">
                <a:solidFill>
                  <a:schemeClr val="bg1"/>
                </a:solidFill>
              </a:rPr>
              <a:t> </a:t>
            </a:r>
            <a:r>
              <a:rPr lang="ar-SA" sz="2400" b="1" dirty="0">
                <a:solidFill>
                  <a:schemeClr val="bg1"/>
                </a:solidFill>
              </a:rPr>
              <a:t>مِنْ وِجْهَةِ نَظَر أعضاء هيئة التدريس بمعاهد تعليم اللغة العربية لغير الناطقين بها</a:t>
            </a:r>
            <a:r>
              <a:rPr lang="ar-SA" sz="2400" dirty="0">
                <a:solidFill>
                  <a:schemeClr val="bg1"/>
                </a:solidFill>
              </a:rPr>
              <a:t>؟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219200" y="2133600"/>
            <a:ext cx="60911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</a:rPr>
              <a:t>هل تختلف تحديات استخدام التَّعلُّم الإلكتروني مِنْ قِبَلِ أعضاء هيئة التدريس بمعاهد تعليم اللغة العربية لغير الناطقين بها  وفقاً للتخصص التربوي و غير التربوي؟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295400" y="3784937"/>
            <a:ext cx="6045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/>
            <a:r>
              <a:rPr lang="ar-SA" sz="2000" b="1" dirty="0">
                <a:solidFill>
                  <a:schemeClr val="bg1"/>
                </a:solidFill>
              </a:rPr>
              <a:t>هل تختلف تحديات استخدام التَّعلُّم الإلكتروني مِنْ قِبَلِ أعضاء هيئة التدريس بمعاهد تعليم اللغة العربية لغير الناطقين بها  وفقاً لخبرة الإنترنت ( ذوي الخبرة الكبيرة ،ذوي الخبرة المتوسطة) ؟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219200" y="5359310"/>
            <a:ext cx="61811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</a:rPr>
              <a:t>هل تختلف تحديات استخدام التَّعلُّم الإلكتروني مِنْ قِبَلِ أعضاء هيئة التدريس بمعاهد تعليم اللغة العربية لغير الناطقين بها  وفقاً لخبرة التدريس (1-5)،(6-15)،(16- فأكثر ) ؟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510" name="AutoShape 30"/>
          <p:cNvSpPr>
            <a:spLocks noChangeArrowheads="1"/>
          </p:cNvSpPr>
          <p:nvPr/>
        </p:nvSpPr>
        <p:spPr bwMode="auto">
          <a:xfrm>
            <a:off x="3354388" y="4858574"/>
            <a:ext cx="2438400" cy="1281112"/>
          </a:xfrm>
          <a:prstGeom prst="downArrow">
            <a:avLst>
              <a:gd name="adj1" fmla="val 51954"/>
              <a:gd name="adj2" fmla="val 67134"/>
            </a:avLst>
          </a:prstGeom>
          <a:gradFill rotWithShape="0">
            <a:gsLst>
              <a:gs pos="0">
                <a:srgbClr val="FF8200"/>
              </a:gs>
              <a:gs pos="5001">
                <a:srgbClr val="FF0000"/>
              </a:gs>
              <a:gs pos="17501">
                <a:srgbClr val="BA0066"/>
              </a:gs>
              <a:gs pos="35000">
                <a:srgbClr val="66008F"/>
              </a:gs>
              <a:gs pos="50000">
                <a:srgbClr val="000082"/>
              </a:gs>
              <a:gs pos="65000">
                <a:srgbClr val="66008F"/>
              </a:gs>
              <a:gs pos="82500">
                <a:srgbClr val="BA0066"/>
              </a:gs>
              <a:gs pos="95000">
                <a:srgbClr val="FF0000"/>
              </a:gs>
              <a:gs pos="100000">
                <a:srgbClr val="FF82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 wrap="none" lIns="98649" tIns="49325" rIns="98649" bIns="49325" anchor="ctr">
            <a:flatTx/>
          </a:bodyPr>
          <a:lstStyle/>
          <a:p>
            <a:pPr algn="ctr">
              <a:buFontTx/>
              <a:buNone/>
              <a:defRPr/>
            </a:pPr>
            <a:r>
              <a:rPr lang="ar-SA" sz="4000" b="1" u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l-Kharashi 3" pitchFamily="2" charset="-78"/>
              </a:rPr>
              <a:t>الاستبانة</a:t>
            </a:r>
            <a:endParaRPr lang="en-US" sz="4000" b="1" u="none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l-Kharashi 3" pitchFamily="2" charset="-78"/>
            </a:endParaRPr>
          </a:p>
        </p:txBody>
      </p:sp>
      <p:sp>
        <p:nvSpPr>
          <p:cNvPr id="404508" name="AutoShape 28"/>
          <p:cNvSpPr>
            <a:spLocks noChangeArrowheads="1"/>
          </p:cNvSpPr>
          <p:nvPr/>
        </p:nvSpPr>
        <p:spPr bwMode="auto">
          <a:xfrm>
            <a:off x="1693863" y="1825625"/>
            <a:ext cx="5759450" cy="3187700"/>
          </a:xfrm>
          <a:prstGeom prst="leftRightArrow">
            <a:avLst>
              <a:gd name="adj1" fmla="val 56037"/>
              <a:gd name="adj2" fmla="val 67286"/>
            </a:avLst>
          </a:prstGeom>
          <a:gradFill rotWithShape="0">
            <a:gsLst>
              <a:gs pos="0">
                <a:srgbClr val="FF8200"/>
              </a:gs>
              <a:gs pos="5001">
                <a:srgbClr val="FF0000"/>
              </a:gs>
              <a:gs pos="17501">
                <a:srgbClr val="BA0066"/>
              </a:gs>
              <a:gs pos="35000">
                <a:srgbClr val="66008F"/>
              </a:gs>
              <a:gs pos="50000">
                <a:srgbClr val="000082"/>
              </a:gs>
              <a:gs pos="65000">
                <a:srgbClr val="66008F"/>
              </a:gs>
              <a:gs pos="82500">
                <a:srgbClr val="BA0066"/>
              </a:gs>
              <a:gs pos="95000">
                <a:srgbClr val="FF0000"/>
              </a:gs>
              <a:gs pos="100000">
                <a:srgbClr val="FF82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 wrap="none" lIns="98649" tIns="49325" rIns="98649" bIns="49325" anchor="ctr">
            <a:flatTx/>
          </a:bodyPr>
          <a:lstStyle/>
          <a:p>
            <a:pPr algn="ctr">
              <a:buFontTx/>
              <a:buNone/>
              <a:defRPr/>
            </a:pPr>
            <a:r>
              <a:rPr lang="ar-SA" sz="6000" u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l-Kharashi 3" pitchFamily="2" charset="-78"/>
              </a:rPr>
              <a:t>منهج </a:t>
            </a:r>
            <a:r>
              <a:rPr lang="ar-SA" sz="6000" u="none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l-Kharashi 3" pitchFamily="2" charset="-78"/>
              </a:rPr>
              <a:t>البحث و أدواته</a:t>
            </a:r>
            <a:endParaRPr lang="en-US" sz="6000" u="none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l-Kharashi 3" pitchFamily="2" charset="-78"/>
            </a:endParaRPr>
          </a:p>
        </p:txBody>
      </p:sp>
      <p:sp>
        <p:nvSpPr>
          <p:cNvPr id="404509" name="AutoShape 29"/>
          <p:cNvSpPr>
            <a:spLocks noChangeArrowheads="1"/>
          </p:cNvSpPr>
          <p:nvPr/>
        </p:nvSpPr>
        <p:spPr bwMode="auto">
          <a:xfrm>
            <a:off x="3352873" y="873565"/>
            <a:ext cx="2514600" cy="1295400"/>
          </a:xfrm>
          <a:prstGeom prst="upArrow">
            <a:avLst>
              <a:gd name="adj1" fmla="val 50000"/>
              <a:gd name="adj2" fmla="val 66505"/>
            </a:avLst>
          </a:prstGeom>
          <a:gradFill rotWithShape="0">
            <a:gsLst>
              <a:gs pos="0">
                <a:srgbClr val="FF8200"/>
              </a:gs>
              <a:gs pos="5001">
                <a:srgbClr val="FF0000"/>
              </a:gs>
              <a:gs pos="17501">
                <a:srgbClr val="BA0066"/>
              </a:gs>
              <a:gs pos="35000">
                <a:srgbClr val="66008F"/>
              </a:gs>
              <a:gs pos="50000">
                <a:srgbClr val="000082"/>
              </a:gs>
              <a:gs pos="65000">
                <a:srgbClr val="66008F"/>
              </a:gs>
              <a:gs pos="82500">
                <a:srgbClr val="BA0066"/>
              </a:gs>
              <a:gs pos="95000">
                <a:srgbClr val="FF0000"/>
              </a:gs>
              <a:gs pos="100000">
                <a:srgbClr val="FF8200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ObliqueTopRight"/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CC99"/>
            </a:extrusionClr>
          </a:sp3d>
        </p:spPr>
        <p:txBody>
          <a:bodyPr wrap="none" lIns="98649" tIns="49325" rIns="98649" bIns="49325" anchor="ctr">
            <a:flatTx/>
          </a:bodyPr>
          <a:lstStyle/>
          <a:p>
            <a:pPr algn="ctr">
              <a:buFontTx/>
              <a:buNone/>
              <a:defRPr/>
            </a:pPr>
            <a:r>
              <a:rPr lang="ar-SA" sz="4400" u="none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l-Kharashi 3" pitchFamily="2" charset="-78"/>
              </a:rPr>
              <a:t>الوصفي</a:t>
            </a:r>
            <a:endParaRPr lang="en-US" sz="3500" u="none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l-Kharashi 3" pitchFamily="2" charset="-78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19063" y="107950"/>
            <a:ext cx="8980487" cy="6673850"/>
            <a:chOff x="289" y="336"/>
            <a:chExt cx="5183" cy="3696"/>
          </a:xfrm>
        </p:grpSpPr>
        <p:sp>
          <p:nvSpPr>
            <p:cNvPr id="20486" name="Freeform 6"/>
            <p:cNvSpPr>
              <a:spLocks/>
            </p:cNvSpPr>
            <p:nvPr/>
          </p:nvSpPr>
          <p:spPr bwMode="auto">
            <a:xfrm>
              <a:off x="5078" y="336"/>
              <a:ext cx="394" cy="424"/>
            </a:xfrm>
            <a:custGeom>
              <a:avLst/>
              <a:gdLst>
                <a:gd name="T0" fmla="*/ 288 w 394"/>
                <a:gd name="T1" fmla="*/ 418 h 424"/>
                <a:gd name="T2" fmla="*/ 230 w 394"/>
                <a:gd name="T3" fmla="*/ 419 h 424"/>
                <a:gd name="T4" fmla="*/ 177 w 394"/>
                <a:gd name="T5" fmla="*/ 380 h 424"/>
                <a:gd name="T6" fmla="*/ 156 w 394"/>
                <a:gd name="T7" fmla="*/ 339 h 424"/>
                <a:gd name="T8" fmla="*/ 160 w 394"/>
                <a:gd name="T9" fmla="*/ 269 h 424"/>
                <a:gd name="T10" fmla="*/ 213 w 394"/>
                <a:gd name="T11" fmla="*/ 205 h 424"/>
                <a:gd name="T12" fmla="*/ 272 w 394"/>
                <a:gd name="T13" fmla="*/ 175 h 424"/>
                <a:gd name="T14" fmla="*/ 303 w 394"/>
                <a:gd name="T15" fmla="*/ 137 h 424"/>
                <a:gd name="T16" fmla="*/ 306 w 394"/>
                <a:gd name="T17" fmla="*/ 94 h 424"/>
                <a:gd name="T18" fmla="*/ 331 w 394"/>
                <a:gd name="T19" fmla="*/ 124 h 424"/>
                <a:gd name="T20" fmla="*/ 328 w 394"/>
                <a:gd name="T21" fmla="*/ 166 h 424"/>
                <a:gd name="T22" fmla="*/ 318 w 394"/>
                <a:gd name="T23" fmla="*/ 193 h 424"/>
                <a:gd name="T24" fmla="*/ 325 w 394"/>
                <a:gd name="T25" fmla="*/ 219 h 424"/>
                <a:gd name="T26" fmla="*/ 309 w 394"/>
                <a:gd name="T27" fmla="*/ 238 h 424"/>
                <a:gd name="T28" fmla="*/ 309 w 394"/>
                <a:gd name="T29" fmla="*/ 259 h 424"/>
                <a:gd name="T30" fmla="*/ 301 w 394"/>
                <a:gd name="T31" fmla="*/ 286 h 424"/>
                <a:gd name="T32" fmla="*/ 273 w 394"/>
                <a:gd name="T33" fmla="*/ 299 h 424"/>
                <a:gd name="T34" fmla="*/ 265 w 394"/>
                <a:gd name="T35" fmla="*/ 269 h 424"/>
                <a:gd name="T36" fmla="*/ 241 w 394"/>
                <a:gd name="T37" fmla="*/ 261 h 424"/>
                <a:gd name="T38" fmla="*/ 202 w 394"/>
                <a:gd name="T39" fmla="*/ 284 h 424"/>
                <a:gd name="T40" fmla="*/ 195 w 394"/>
                <a:gd name="T41" fmla="*/ 318 h 424"/>
                <a:gd name="T42" fmla="*/ 210 w 394"/>
                <a:gd name="T43" fmla="*/ 358 h 424"/>
                <a:gd name="T44" fmla="*/ 239 w 394"/>
                <a:gd name="T45" fmla="*/ 380 h 424"/>
                <a:gd name="T46" fmla="*/ 279 w 394"/>
                <a:gd name="T47" fmla="*/ 378 h 424"/>
                <a:gd name="T48" fmla="*/ 327 w 394"/>
                <a:gd name="T49" fmla="*/ 341 h 424"/>
                <a:gd name="T50" fmla="*/ 338 w 394"/>
                <a:gd name="T51" fmla="*/ 322 h 424"/>
                <a:gd name="T52" fmla="*/ 349 w 394"/>
                <a:gd name="T53" fmla="*/ 272 h 424"/>
                <a:gd name="T54" fmla="*/ 354 w 394"/>
                <a:gd name="T55" fmla="*/ 41 h 424"/>
                <a:gd name="T56" fmla="*/ 181 w 394"/>
                <a:gd name="T57" fmla="*/ 47 h 424"/>
                <a:gd name="T58" fmla="*/ 105 w 394"/>
                <a:gd name="T59" fmla="*/ 56 h 424"/>
                <a:gd name="T60" fmla="*/ 79 w 394"/>
                <a:gd name="T61" fmla="*/ 71 h 424"/>
                <a:gd name="T62" fmla="*/ 48 w 394"/>
                <a:gd name="T63" fmla="*/ 107 h 424"/>
                <a:gd name="T64" fmla="*/ 38 w 394"/>
                <a:gd name="T65" fmla="*/ 152 h 424"/>
                <a:gd name="T66" fmla="*/ 52 w 394"/>
                <a:gd name="T67" fmla="*/ 187 h 424"/>
                <a:gd name="T68" fmla="*/ 96 w 394"/>
                <a:gd name="T69" fmla="*/ 213 h 424"/>
                <a:gd name="T70" fmla="*/ 129 w 394"/>
                <a:gd name="T71" fmla="*/ 208 h 424"/>
                <a:gd name="T72" fmla="*/ 148 w 394"/>
                <a:gd name="T73" fmla="*/ 184 h 424"/>
                <a:gd name="T74" fmla="*/ 148 w 394"/>
                <a:gd name="T75" fmla="*/ 146 h 424"/>
                <a:gd name="T76" fmla="*/ 126 w 394"/>
                <a:gd name="T77" fmla="*/ 130 h 424"/>
                <a:gd name="T78" fmla="*/ 121 w 394"/>
                <a:gd name="T79" fmla="*/ 109 h 424"/>
                <a:gd name="T80" fmla="*/ 144 w 394"/>
                <a:gd name="T81" fmla="*/ 91 h 424"/>
                <a:gd name="T82" fmla="*/ 170 w 394"/>
                <a:gd name="T83" fmla="*/ 102 h 424"/>
                <a:gd name="T84" fmla="*/ 184 w 394"/>
                <a:gd name="T85" fmla="*/ 77 h 424"/>
                <a:gd name="T86" fmla="*/ 207 w 394"/>
                <a:gd name="T87" fmla="*/ 77 h 424"/>
                <a:gd name="T88" fmla="*/ 226 w 394"/>
                <a:gd name="T89" fmla="*/ 79 h 424"/>
                <a:gd name="T90" fmla="*/ 265 w 394"/>
                <a:gd name="T91" fmla="*/ 66 h 424"/>
                <a:gd name="T92" fmla="*/ 301 w 394"/>
                <a:gd name="T93" fmla="*/ 82 h 424"/>
                <a:gd name="T94" fmla="*/ 279 w 394"/>
                <a:gd name="T95" fmla="*/ 93 h 424"/>
                <a:gd name="T96" fmla="*/ 240 w 394"/>
                <a:gd name="T97" fmla="*/ 118 h 424"/>
                <a:gd name="T98" fmla="*/ 215 w 394"/>
                <a:gd name="T99" fmla="*/ 166 h 424"/>
                <a:gd name="T100" fmla="*/ 167 w 394"/>
                <a:gd name="T101" fmla="*/ 237 h 424"/>
                <a:gd name="T102" fmla="*/ 92 w 394"/>
                <a:gd name="T103" fmla="*/ 259 h 424"/>
                <a:gd name="T104" fmla="*/ 53 w 394"/>
                <a:gd name="T105" fmla="*/ 244 h 424"/>
                <a:gd name="T106" fmla="*/ 12 w 394"/>
                <a:gd name="T107" fmla="*/ 196 h 424"/>
                <a:gd name="T108" fmla="*/ 0 w 394"/>
                <a:gd name="T109" fmla="*/ 134 h 424"/>
                <a:gd name="T110" fmla="*/ 20 w 394"/>
                <a:gd name="T111" fmla="*/ 75 h 424"/>
                <a:gd name="T112" fmla="*/ 52 w 394"/>
                <a:gd name="T113" fmla="*/ 35 h 424"/>
                <a:gd name="T114" fmla="*/ 100 w 394"/>
                <a:gd name="T115" fmla="*/ 12 h 424"/>
                <a:gd name="T116" fmla="*/ 222 w 394"/>
                <a:gd name="T117" fmla="*/ 1 h 424"/>
                <a:gd name="T118" fmla="*/ 393 w 394"/>
                <a:gd name="T119" fmla="*/ 183 h 424"/>
                <a:gd name="T120" fmla="*/ 389 w 394"/>
                <a:gd name="T121" fmla="*/ 291 h 424"/>
                <a:gd name="T122" fmla="*/ 371 w 394"/>
                <a:gd name="T123" fmla="*/ 352 h 424"/>
                <a:gd name="T124" fmla="*/ 342 w 394"/>
                <a:gd name="T125" fmla="*/ 387 h 4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24"/>
                <a:gd name="T191" fmla="*/ 394 w 394"/>
                <a:gd name="T192" fmla="*/ 424 h 4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24">
                  <a:moveTo>
                    <a:pt x="324" y="400"/>
                  </a:moveTo>
                  <a:lnTo>
                    <a:pt x="306" y="411"/>
                  </a:lnTo>
                  <a:lnTo>
                    <a:pt x="288" y="418"/>
                  </a:lnTo>
                  <a:lnTo>
                    <a:pt x="269" y="422"/>
                  </a:lnTo>
                  <a:lnTo>
                    <a:pt x="250" y="424"/>
                  </a:lnTo>
                  <a:lnTo>
                    <a:pt x="230" y="419"/>
                  </a:lnTo>
                  <a:lnTo>
                    <a:pt x="213" y="411"/>
                  </a:lnTo>
                  <a:lnTo>
                    <a:pt x="195" y="397"/>
                  </a:lnTo>
                  <a:lnTo>
                    <a:pt x="177" y="380"/>
                  </a:lnTo>
                  <a:lnTo>
                    <a:pt x="167" y="367"/>
                  </a:lnTo>
                  <a:lnTo>
                    <a:pt x="160" y="353"/>
                  </a:lnTo>
                  <a:lnTo>
                    <a:pt x="156" y="339"/>
                  </a:lnTo>
                  <a:lnTo>
                    <a:pt x="153" y="325"/>
                  </a:lnTo>
                  <a:lnTo>
                    <a:pt x="153" y="297"/>
                  </a:lnTo>
                  <a:lnTo>
                    <a:pt x="160" y="269"/>
                  </a:lnTo>
                  <a:lnTo>
                    <a:pt x="174" y="244"/>
                  </a:lnTo>
                  <a:lnTo>
                    <a:pt x="192" y="222"/>
                  </a:lnTo>
                  <a:lnTo>
                    <a:pt x="213" y="205"/>
                  </a:lnTo>
                  <a:lnTo>
                    <a:pt x="237" y="193"/>
                  </a:lnTo>
                  <a:lnTo>
                    <a:pt x="255" y="185"/>
                  </a:lnTo>
                  <a:lnTo>
                    <a:pt x="272" y="175"/>
                  </a:lnTo>
                  <a:lnTo>
                    <a:pt x="284" y="163"/>
                  </a:lnTo>
                  <a:lnTo>
                    <a:pt x="295" y="152"/>
                  </a:lnTo>
                  <a:lnTo>
                    <a:pt x="303" y="137"/>
                  </a:lnTo>
                  <a:lnTo>
                    <a:pt x="307" y="124"/>
                  </a:lnTo>
                  <a:lnTo>
                    <a:pt x="309" y="109"/>
                  </a:lnTo>
                  <a:lnTo>
                    <a:pt x="306" y="94"/>
                  </a:lnTo>
                  <a:lnTo>
                    <a:pt x="317" y="102"/>
                  </a:lnTo>
                  <a:lnTo>
                    <a:pt x="325" y="112"/>
                  </a:lnTo>
                  <a:lnTo>
                    <a:pt x="331" y="124"/>
                  </a:lnTo>
                  <a:lnTo>
                    <a:pt x="334" y="138"/>
                  </a:lnTo>
                  <a:lnTo>
                    <a:pt x="332" y="153"/>
                  </a:lnTo>
                  <a:lnTo>
                    <a:pt x="328" y="166"/>
                  </a:lnTo>
                  <a:lnTo>
                    <a:pt x="321" y="178"/>
                  </a:lnTo>
                  <a:lnTo>
                    <a:pt x="310" y="187"/>
                  </a:lnTo>
                  <a:lnTo>
                    <a:pt x="318" y="193"/>
                  </a:lnTo>
                  <a:lnTo>
                    <a:pt x="324" y="200"/>
                  </a:lnTo>
                  <a:lnTo>
                    <a:pt x="325" y="209"/>
                  </a:lnTo>
                  <a:lnTo>
                    <a:pt x="325" y="219"/>
                  </a:lnTo>
                  <a:lnTo>
                    <a:pt x="323" y="227"/>
                  </a:lnTo>
                  <a:lnTo>
                    <a:pt x="317" y="234"/>
                  </a:lnTo>
                  <a:lnTo>
                    <a:pt x="309" y="238"/>
                  </a:lnTo>
                  <a:lnTo>
                    <a:pt x="299" y="241"/>
                  </a:lnTo>
                  <a:lnTo>
                    <a:pt x="306" y="250"/>
                  </a:lnTo>
                  <a:lnTo>
                    <a:pt x="309" y="259"/>
                  </a:lnTo>
                  <a:lnTo>
                    <a:pt x="309" y="268"/>
                  </a:lnTo>
                  <a:lnTo>
                    <a:pt x="306" y="278"/>
                  </a:lnTo>
                  <a:lnTo>
                    <a:pt x="301" y="286"/>
                  </a:lnTo>
                  <a:lnTo>
                    <a:pt x="294" y="293"/>
                  </a:lnTo>
                  <a:lnTo>
                    <a:pt x="284" y="297"/>
                  </a:lnTo>
                  <a:lnTo>
                    <a:pt x="273" y="299"/>
                  </a:lnTo>
                  <a:lnTo>
                    <a:pt x="273" y="287"/>
                  </a:lnTo>
                  <a:lnTo>
                    <a:pt x="269" y="277"/>
                  </a:lnTo>
                  <a:lnTo>
                    <a:pt x="265" y="269"/>
                  </a:lnTo>
                  <a:lnTo>
                    <a:pt x="258" y="263"/>
                  </a:lnTo>
                  <a:lnTo>
                    <a:pt x="250" y="261"/>
                  </a:lnTo>
                  <a:lnTo>
                    <a:pt x="241" y="261"/>
                  </a:lnTo>
                  <a:lnTo>
                    <a:pt x="224" y="265"/>
                  </a:lnTo>
                  <a:lnTo>
                    <a:pt x="207" y="277"/>
                  </a:lnTo>
                  <a:lnTo>
                    <a:pt x="202" y="284"/>
                  </a:lnTo>
                  <a:lnTo>
                    <a:pt x="196" y="294"/>
                  </a:lnTo>
                  <a:lnTo>
                    <a:pt x="195" y="306"/>
                  </a:lnTo>
                  <a:lnTo>
                    <a:pt x="195" y="318"/>
                  </a:lnTo>
                  <a:lnTo>
                    <a:pt x="197" y="333"/>
                  </a:lnTo>
                  <a:lnTo>
                    <a:pt x="204" y="347"/>
                  </a:lnTo>
                  <a:lnTo>
                    <a:pt x="210" y="358"/>
                  </a:lnTo>
                  <a:lnTo>
                    <a:pt x="218" y="367"/>
                  </a:lnTo>
                  <a:lnTo>
                    <a:pt x="228" y="374"/>
                  </a:lnTo>
                  <a:lnTo>
                    <a:pt x="239" y="380"/>
                  </a:lnTo>
                  <a:lnTo>
                    <a:pt x="251" y="383"/>
                  </a:lnTo>
                  <a:lnTo>
                    <a:pt x="265" y="381"/>
                  </a:lnTo>
                  <a:lnTo>
                    <a:pt x="279" y="378"/>
                  </a:lnTo>
                  <a:lnTo>
                    <a:pt x="294" y="371"/>
                  </a:lnTo>
                  <a:lnTo>
                    <a:pt x="310" y="359"/>
                  </a:lnTo>
                  <a:lnTo>
                    <a:pt x="327" y="341"/>
                  </a:lnTo>
                  <a:lnTo>
                    <a:pt x="329" y="337"/>
                  </a:lnTo>
                  <a:lnTo>
                    <a:pt x="332" y="333"/>
                  </a:lnTo>
                  <a:lnTo>
                    <a:pt x="338" y="322"/>
                  </a:lnTo>
                  <a:lnTo>
                    <a:pt x="342" y="309"/>
                  </a:lnTo>
                  <a:lnTo>
                    <a:pt x="346" y="293"/>
                  </a:lnTo>
                  <a:lnTo>
                    <a:pt x="349" y="272"/>
                  </a:lnTo>
                  <a:lnTo>
                    <a:pt x="351" y="228"/>
                  </a:lnTo>
                  <a:lnTo>
                    <a:pt x="351" y="180"/>
                  </a:lnTo>
                  <a:lnTo>
                    <a:pt x="354" y="41"/>
                  </a:lnTo>
                  <a:lnTo>
                    <a:pt x="224" y="46"/>
                  </a:lnTo>
                  <a:lnTo>
                    <a:pt x="225" y="46"/>
                  </a:lnTo>
                  <a:lnTo>
                    <a:pt x="181" y="47"/>
                  </a:lnTo>
                  <a:lnTo>
                    <a:pt x="140" y="50"/>
                  </a:lnTo>
                  <a:lnTo>
                    <a:pt x="122" y="52"/>
                  </a:lnTo>
                  <a:lnTo>
                    <a:pt x="105" y="56"/>
                  </a:lnTo>
                  <a:lnTo>
                    <a:pt x="93" y="60"/>
                  </a:lnTo>
                  <a:lnTo>
                    <a:pt x="83" y="66"/>
                  </a:lnTo>
                  <a:lnTo>
                    <a:pt x="79" y="71"/>
                  </a:lnTo>
                  <a:lnTo>
                    <a:pt x="75" y="74"/>
                  </a:lnTo>
                  <a:lnTo>
                    <a:pt x="59" y="91"/>
                  </a:lnTo>
                  <a:lnTo>
                    <a:pt x="48" y="107"/>
                  </a:lnTo>
                  <a:lnTo>
                    <a:pt x="41" y="124"/>
                  </a:lnTo>
                  <a:lnTo>
                    <a:pt x="38" y="138"/>
                  </a:lnTo>
                  <a:lnTo>
                    <a:pt x="38" y="152"/>
                  </a:lnTo>
                  <a:lnTo>
                    <a:pt x="39" y="165"/>
                  </a:lnTo>
                  <a:lnTo>
                    <a:pt x="45" y="177"/>
                  </a:lnTo>
                  <a:lnTo>
                    <a:pt x="52" y="187"/>
                  </a:lnTo>
                  <a:lnTo>
                    <a:pt x="68" y="203"/>
                  </a:lnTo>
                  <a:lnTo>
                    <a:pt x="83" y="210"/>
                  </a:lnTo>
                  <a:lnTo>
                    <a:pt x="96" y="213"/>
                  </a:lnTo>
                  <a:lnTo>
                    <a:pt x="108" y="215"/>
                  </a:lnTo>
                  <a:lnTo>
                    <a:pt x="119" y="212"/>
                  </a:lnTo>
                  <a:lnTo>
                    <a:pt x="129" y="208"/>
                  </a:lnTo>
                  <a:lnTo>
                    <a:pt x="137" y="200"/>
                  </a:lnTo>
                  <a:lnTo>
                    <a:pt x="142" y="193"/>
                  </a:lnTo>
                  <a:lnTo>
                    <a:pt x="148" y="184"/>
                  </a:lnTo>
                  <a:lnTo>
                    <a:pt x="151" y="163"/>
                  </a:lnTo>
                  <a:lnTo>
                    <a:pt x="151" y="155"/>
                  </a:lnTo>
                  <a:lnTo>
                    <a:pt x="148" y="146"/>
                  </a:lnTo>
                  <a:lnTo>
                    <a:pt x="142" y="138"/>
                  </a:lnTo>
                  <a:lnTo>
                    <a:pt x="136" y="134"/>
                  </a:lnTo>
                  <a:lnTo>
                    <a:pt x="126" y="130"/>
                  </a:lnTo>
                  <a:lnTo>
                    <a:pt x="115" y="130"/>
                  </a:lnTo>
                  <a:lnTo>
                    <a:pt x="116" y="118"/>
                  </a:lnTo>
                  <a:lnTo>
                    <a:pt x="121" y="109"/>
                  </a:lnTo>
                  <a:lnTo>
                    <a:pt x="127" y="100"/>
                  </a:lnTo>
                  <a:lnTo>
                    <a:pt x="136" y="94"/>
                  </a:lnTo>
                  <a:lnTo>
                    <a:pt x="144" y="91"/>
                  </a:lnTo>
                  <a:lnTo>
                    <a:pt x="153" y="91"/>
                  </a:lnTo>
                  <a:lnTo>
                    <a:pt x="162" y="94"/>
                  </a:lnTo>
                  <a:lnTo>
                    <a:pt x="170" y="102"/>
                  </a:lnTo>
                  <a:lnTo>
                    <a:pt x="173" y="91"/>
                  </a:lnTo>
                  <a:lnTo>
                    <a:pt x="177" y="82"/>
                  </a:lnTo>
                  <a:lnTo>
                    <a:pt x="184" y="77"/>
                  </a:lnTo>
                  <a:lnTo>
                    <a:pt x="191" y="74"/>
                  </a:lnTo>
                  <a:lnTo>
                    <a:pt x="199" y="74"/>
                  </a:lnTo>
                  <a:lnTo>
                    <a:pt x="207" y="77"/>
                  </a:lnTo>
                  <a:lnTo>
                    <a:pt x="214" y="81"/>
                  </a:lnTo>
                  <a:lnTo>
                    <a:pt x="218" y="90"/>
                  </a:lnTo>
                  <a:lnTo>
                    <a:pt x="226" y="79"/>
                  </a:lnTo>
                  <a:lnTo>
                    <a:pt x="237" y="71"/>
                  </a:lnTo>
                  <a:lnTo>
                    <a:pt x="251" y="68"/>
                  </a:lnTo>
                  <a:lnTo>
                    <a:pt x="265" y="66"/>
                  </a:lnTo>
                  <a:lnTo>
                    <a:pt x="279" y="68"/>
                  </a:lnTo>
                  <a:lnTo>
                    <a:pt x="291" y="74"/>
                  </a:lnTo>
                  <a:lnTo>
                    <a:pt x="301" y="82"/>
                  </a:lnTo>
                  <a:lnTo>
                    <a:pt x="306" y="94"/>
                  </a:lnTo>
                  <a:lnTo>
                    <a:pt x="292" y="91"/>
                  </a:lnTo>
                  <a:lnTo>
                    <a:pt x="279" y="93"/>
                  </a:lnTo>
                  <a:lnTo>
                    <a:pt x="265" y="97"/>
                  </a:lnTo>
                  <a:lnTo>
                    <a:pt x="252" y="106"/>
                  </a:lnTo>
                  <a:lnTo>
                    <a:pt x="240" y="118"/>
                  </a:lnTo>
                  <a:lnTo>
                    <a:pt x="230" y="131"/>
                  </a:lnTo>
                  <a:lnTo>
                    <a:pt x="222" y="147"/>
                  </a:lnTo>
                  <a:lnTo>
                    <a:pt x="215" y="166"/>
                  </a:lnTo>
                  <a:lnTo>
                    <a:pt x="204" y="193"/>
                  </a:lnTo>
                  <a:lnTo>
                    <a:pt x="188" y="216"/>
                  </a:lnTo>
                  <a:lnTo>
                    <a:pt x="167" y="237"/>
                  </a:lnTo>
                  <a:lnTo>
                    <a:pt x="144" y="252"/>
                  </a:lnTo>
                  <a:lnTo>
                    <a:pt x="118" y="259"/>
                  </a:lnTo>
                  <a:lnTo>
                    <a:pt x="92" y="259"/>
                  </a:lnTo>
                  <a:lnTo>
                    <a:pt x="78" y="256"/>
                  </a:lnTo>
                  <a:lnTo>
                    <a:pt x="66" y="252"/>
                  </a:lnTo>
                  <a:lnTo>
                    <a:pt x="53" y="244"/>
                  </a:lnTo>
                  <a:lnTo>
                    <a:pt x="41" y="234"/>
                  </a:lnTo>
                  <a:lnTo>
                    <a:pt x="24" y="215"/>
                  </a:lnTo>
                  <a:lnTo>
                    <a:pt x="12" y="196"/>
                  </a:lnTo>
                  <a:lnTo>
                    <a:pt x="4" y="175"/>
                  </a:lnTo>
                  <a:lnTo>
                    <a:pt x="0" y="155"/>
                  </a:lnTo>
                  <a:lnTo>
                    <a:pt x="0" y="134"/>
                  </a:lnTo>
                  <a:lnTo>
                    <a:pt x="4" y="113"/>
                  </a:lnTo>
                  <a:lnTo>
                    <a:pt x="11" y="94"/>
                  </a:lnTo>
                  <a:lnTo>
                    <a:pt x="20" y="75"/>
                  </a:lnTo>
                  <a:lnTo>
                    <a:pt x="46" y="40"/>
                  </a:lnTo>
                  <a:lnTo>
                    <a:pt x="49" y="38"/>
                  </a:lnTo>
                  <a:lnTo>
                    <a:pt x="52" y="35"/>
                  </a:lnTo>
                  <a:lnTo>
                    <a:pt x="64" y="26"/>
                  </a:lnTo>
                  <a:lnTo>
                    <a:pt x="81" y="18"/>
                  </a:lnTo>
                  <a:lnTo>
                    <a:pt x="100" y="12"/>
                  </a:lnTo>
                  <a:lnTo>
                    <a:pt x="122" y="7"/>
                  </a:lnTo>
                  <a:lnTo>
                    <a:pt x="170" y="3"/>
                  </a:lnTo>
                  <a:lnTo>
                    <a:pt x="222" y="1"/>
                  </a:lnTo>
                  <a:lnTo>
                    <a:pt x="222" y="0"/>
                  </a:lnTo>
                  <a:lnTo>
                    <a:pt x="393" y="0"/>
                  </a:lnTo>
                  <a:lnTo>
                    <a:pt x="393" y="183"/>
                  </a:lnTo>
                  <a:lnTo>
                    <a:pt x="394" y="184"/>
                  </a:lnTo>
                  <a:lnTo>
                    <a:pt x="393" y="240"/>
                  </a:lnTo>
                  <a:lnTo>
                    <a:pt x="389" y="291"/>
                  </a:lnTo>
                  <a:lnTo>
                    <a:pt x="384" y="315"/>
                  </a:lnTo>
                  <a:lnTo>
                    <a:pt x="379" y="336"/>
                  </a:lnTo>
                  <a:lnTo>
                    <a:pt x="371" y="352"/>
                  </a:lnTo>
                  <a:lnTo>
                    <a:pt x="362" y="367"/>
                  </a:lnTo>
                  <a:lnTo>
                    <a:pt x="357" y="371"/>
                  </a:lnTo>
                  <a:lnTo>
                    <a:pt x="342" y="387"/>
                  </a:lnTo>
                  <a:lnTo>
                    <a:pt x="324" y="400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87" name="Freeform 7"/>
            <p:cNvSpPr>
              <a:spLocks/>
            </p:cNvSpPr>
            <p:nvPr/>
          </p:nvSpPr>
          <p:spPr bwMode="auto">
            <a:xfrm>
              <a:off x="289" y="336"/>
              <a:ext cx="395" cy="424"/>
            </a:xfrm>
            <a:custGeom>
              <a:avLst/>
              <a:gdLst>
                <a:gd name="T0" fmla="*/ 106 w 395"/>
                <a:gd name="T1" fmla="*/ 418 h 424"/>
                <a:gd name="T2" fmla="*/ 163 w 395"/>
                <a:gd name="T3" fmla="*/ 419 h 424"/>
                <a:gd name="T4" fmla="*/ 216 w 395"/>
                <a:gd name="T5" fmla="*/ 380 h 424"/>
                <a:gd name="T6" fmla="*/ 237 w 395"/>
                <a:gd name="T7" fmla="*/ 339 h 424"/>
                <a:gd name="T8" fmla="*/ 233 w 395"/>
                <a:gd name="T9" fmla="*/ 269 h 424"/>
                <a:gd name="T10" fmla="*/ 180 w 395"/>
                <a:gd name="T11" fmla="*/ 205 h 424"/>
                <a:gd name="T12" fmla="*/ 123 w 395"/>
                <a:gd name="T13" fmla="*/ 175 h 424"/>
                <a:gd name="T14" fmla="*/ 90 w 395"/>
                <a:gd name="T15" fmla="*/ 137 h 424"/>
                <a:gd name="T16" fmla="*/ 87 w 395"/>
                <a:gd name="T17" fmla="*/ 94 h 424"/>
                <a:gd name="T18" fmla="*/ 62 w 395"/>
                <a:gd name="T19" fmla="*/ 124 h 424"/>
                <a:gd name="T20" fmla="*/ 65 w 395"/>
                <a:gd name="T21" fmla="*/ 166 h 424"/>
                <a:gd name="T22" fmla="*/ 75 w 395"/>
                <a:gd name="T23" fmla="*/ 193 h 424"/>
                <a:gd name="T24" fmla="*/ 68 w 395"/>
                <a:gd name="T25" fmla="*/ 219 h 424"/>
                <a:gd name="T26" fmla="*/ 84 w 395"/>
                <a:gd name="T27" fmla="*/ 238 h 424"/>
                <a:gd name="T28" fmla="*/ 84 w 395"/>
                <a:gd name="T29" fmla="*/ 259 h 424"/>
                <a:gd name="T30" fmla="*/ 92 w 395"/>
                <a:gd name="T31" fmla="*/ 286 h 424"/>
                <a:gd name="T32" fmla="*/ 121 w 395"/>
                <a:gd name="T33" fmla="*/ 299 h 424"/>
                <a:gd name="T34" fmla="*/ 130 w 395"/>
                <a:gd name="T35" fmla="*/ 269 h 424"/>
                <a:gd name="T36" fmla="*/ 153 w 395"/>
                <a:gd name="T37" fmla="*/ 261 h 424"/>
                <a:gd name="T38" fmla="*/ 193 w 395"/>
                <a:gd name="T39" fmla="*/ 284 h 424"/>
                <a:gd name="T40" fmla="*/ 200 w 395"/>
                <a:gd name="T41" fmla="*/ 318 h 424"/>
                <a:gd name="T42" fmla="*/ 183 w 395"/>
                <a:gd name="T43" fmla="*/ 358 h 424"/>
                <a:gd name="T44" fmla="*/ 154 w 395"/>
                <a:gd name="T45" fmla="*/ 380 h 424"/>
                <a:gd name="T46" fmla="*/ 114 w 395"/>
                <a:gd name="T47" fmla="*/ 378 h 424"/>
                <a:gd name="T48" fmla="*/ 68 w 395"/>
                <a:gd name="T49" fmla="*/ 341 h 424"/>
                <a:gd name="T50" fmla="*/ 55 w 395"/>
                <a:gd name="T51" fmla="*/ 322 h 424"/>
                <a:gd name="T52" fmla="*/ 44 w 395"/>
                <a:gd name="T53" fmla="*/ 272 h 424"/>
                <a:gd name="T54" fmla="*/ 37 w 395"/>
                <a:gd name="T55" fmla="*/ 41 h 424"/>
                <a:gd name="T56" fmla="*/ 253 w 395"/>
                <a:gd name="T57" fmla="*/ 50 h 424"/>
                <a:gd name="T58" fmla="*/ 301 w 395"/>
                <a:gd name="T59" fmla="*/ 60 h 424"/>
                <a:gd name="T60" fmla="*/ 319 w 395"/>
                <a:gd name="T61" fmla="*/ 74 h 424"/>
                <a:gd name="T62" fmla="*/ 354 w 395"/>
                <a:gd name="T63" fmla="*/ 124 h 424"/>
                <a:gd name="T64" fmla="*/ 355 w 395"/>
                <a:gd name="T65" fmla="*/ 165 h 424"/>
                <a:gd name="T66" fmla="*/ 334 w 395"/>
                <a:gd name="T67" fmla="*/ 196 h 424"/>
                <a:gd name="T68" fmla="*/ 297 w 395"/>
                <a:gd name="T69" fmla="*/ 213 h 424"/>
                <a:gd name="T70" fmla="*/ 266 w 395"/>
                <a:gd name="T71" fmla="*/ 208 h 424"/>
                <a:gd name="T72" fmla="*/ 242 w 395"/>
                <a:gd name="T73" fmla="*/ 163 h 424"/>
                <a:gd name="T74" fmla="*/ 251 w 395"/>
                <a:gd name="T75" fmla="*/ 138 h 424"/>
                <a:gd name="T76" fmla="*/ 278 w 395"/>
                <a:gd name="T77" fmla="*/ 130 h 424"/>
                <a:gd name="T78" fmla="*/ 266 w 395"/>
                <a:gd name="T79" fmla="*/ 100 h 424"/>
                <a:gd name="T80" fmla="*/ 241 w 395"/>
                <a:gd name="T81" fmla="*/ 91 h 424"/>
                <a:gd name="T82" fmla="*/ 222 w 395"/>
                <a:gd name="T83" fmla="*/ 91 h 424"/>
                <a:gd name="T84" fmla="*/ 204 w 395"/>
                <a:gd name="T85" fmla="*/ 74 h 424"/>
                <a:gd name="T86" fmla="*/ 180 w 395"/>
                <a:gd name="T87" fmla="*/ 81 h 424"/>
                <a:gd name="T88" fmla="*/ 156 w 395"/>
                <a:gd name="T89" fmla="*/ 71 h 424"/>
                <a:gd name="T90" fmla="*/ 116 w 395"/>
                <a:gd name="T91" fmla="*/ 68 h 424"/>
                <a:gd name="T92" fmla="*/ 87 w 395"/>
                <a:gd name="T93" fmla="*/ 94 h 424"/>
                <a:gd name="T94" fmla="*/ 128 w 395"/>
                <a:gd name="T95" fmla="*/ 97 h 424"/>
                <a:gd name="T96" fmla="*/ 164 w 395"/>
                <a:gd name="T97" fmla="*/ 131 h 424"/>
                <a:gd name="T98" fmla="*/ 191 w 395"/>
                <a:gd name="T99" fmla="*/ 193 h 424"/>
                <a:gd name="T100" fmla="*/ 252 w 395"/>
                <a:gd name="T101" fmla="*/ 252 h 424"/>
                <a:gd name="T102" fmla="*/ 316 w 395"/>
                <a:gd name="T103" fmla="*/ 256 h 424"/>
                <a:gd name="T104" fmla="*/ 355 w 395"/>
                <a:gd name="T105" fmla="*/ 234 h 424"/>
                <a:gd name="T106" fmla="*/ 391 w 395"/>
                <a:gd name="T107" fmla="*/ 175 h 424"/>
                <a:gd name="T108" fmla="*/ 391 w 395"/>
                <a:gd name="T109" fmla="*/ 113 h 424"/>
                <a:gd name="T110" fmla="*/ 362 w 395"/>
                <a:gd name="T111" fmla="*/ 57 h 424"/>
                <a:gd name="T112" fmla="*/ 329 w 395"/>
                <a:gd name="T113" fmla="*/ 26 h 424"/>
                <a:gd name="T114" fmla="*/ 272 w 395"/>
                <a:gd name="T115" fmla="*/ 7 h 424"/>
                <a:gd name="T116" fmla="*/ 171 w 395"/>
                <a:gd name="T117" fmla="*/ 0 h 424"/>
                <a:gd name="T118" fmla="*/ 2 w 395"/>
                <a:gd name="T119" fmla="*/ 184 h 424"/>
                <a:gd name="T120" fmla="*/ 11 w 395"/>
                <a:gd name="T121" fmla="*/ 315 h 424"/>
                <a:gd name="T122" fmla="*/ 32 w 395"/>
                <a:gd name="T123" fmla="*/ 367 h 424"/>
                <a:gd name="T124" fmla="*/ 69 w 395"/>
                <a:gd name="T125" fmla="*/ 400 h 4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5"/>
                <a:gd name="T190" fmla="*/ 0 h 424"/>
                <a:gd name="T191" fmla="*/ 395 w 395"/>
                <a:gd name="T192" fmla="*/ 424 h 4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5" h="424">
                  <a:moveTo>
                    <a:pt x="69" y="400"/>
                  </a:moveTo>
                  <a:lnTo>
                    <a:pt x="87" y="411"/>
                  </a:lnTo>
                  <a:lnTo>
                    <a:pt x="106" y="418"/>
                  </a:lnTo>
                  <a:lnTo>
                    <a:pt x="124" y="422"/>
                  </a:lnTo>
                  <a:lnTo>
                    <a:pt x="143" y="424"/>
                  </a:lnTo>
                  <a:lnTo>
                    <a:pt x="163" y="419"/>
                  </a:lnTo>
                  <a:lnTo>
                    <a:pt x="182" y="411"/>
                  </a:lnTo>
                  <a:lnTo>
                    <a:pt x="200" y="397"/>
                  </a:lnTo>
                  <a:lnTo>
                    <a:pt x="216" y="380"/>
                  </a:lnTo>
                  <a:lnTo>
                    <a:pt x="226" y="367"/>
                  </a:lnTo>
                  <a:lnTo>
                    <a:pt x="233" y="353"/>
                  </a:lnTo>
                  <a:lnTo>
                    <a:pt x="237" y="339"/>
                  </a:lnTo>
                  <a:lnTo>
                    <a:pt x="240" y="325"/>
                  </a:lnTo>
                  <a:lnTo>
                    <a:pt x="240" y="297"/>
                  </a:lnTo>
                  <a:lnTo>
                    <a:pt x="233" y="269"/>
                  </a:lnTo>
                  <a:lnTo>
                    <a:pt x="219" y="244"/>
                  </a:lnTo>
                  <a:lnTo>
                    <a:pt x="201" y="222"/>
                  </a:lnTo>
                  <a:lnTo>
                    <a:pt x="180" y="205"/>
                  </a:lnTo>
                  <a:lnTo>
                    <a:pt x="156" y="193"/>
                  </a:lnTo>
                  <a:lnTo>
                    <a:pt x="138" y="185"/>
                  </a:lnTo>
                  <a:lnTo>
                    <a:pt x="123" y="175"/>
                  </a:lnTo>
                  <a:lnTo>
                    <a:pt x="109" y="163"/>
                  </a:lnTo>
                  <a:lnTo>
                    <a:pt x="98" y="152"/>
                  </a:lnTo>
                  <a:lnTo>
                    <a:pt x="90" y="137"/>
                  </a:lnTo>
                  <a:lnTo>
                    <a:pt x="86" y="124"/>
                  </a:lnTo>
                  <a:lnTo>
                    <a:pt x="84" y="109"/>
                  </a:lnTo>
                  <a:lnTo>
                    <a:pt x="87" y="94"/>
                  </a:lnTo>
                  <a:lnTo>
                    <a:pt x="76" y="102"/>
                  </a:lnTo>
                  <a:lnTo>
                    <a:pt x="68" y="112"/>
                  </a:lnTo>
                  <a:lnTo>
                    <a:pt x="62" y="124"/>
                  </a:lnTo>
                  <a:lnTo>
                    <a:pt x="61" y="138"/>
                  </a:lnTo>
                  <a:lnTo>
                    <a:pt x="61" y="153"/>
                  </a:lnTo>
                  <a:lnTo>
                    <a:pt x="65" y="166"/>
                  </a:lnTo>
                  <a:lnTo>
                    <a:pt x="73" y="178"/>
                  </a:lnTo>
                  <a:lnTo>
                    <a:pt x="83" y="187"/>
                  </a:lnTo>
                  <a:lnTo>
                    <a:pt x="75" y="193"/>
                  </a:lnTo>
                  <a:lnTo>
                    <a:pt x="70" y="200"/>
                  </a:lnTo>
                  <a:lnTo>
                    <a:pt x="68" y="209"/>
                  </a:lnTo>
                  <a:lnTo>
                    <a:pt x="68" y="219"/>
                  </a:lnTo>
                  <a:lnTo>
                    <a:pt x="70" y="227"/>
                  </a:lnTo>
                  <a:lnTo>
                    <a:pt x="76" y="234"/>
                  </a:lnTo>
                  <a:lnTo>
                    <a:pt x="84" y="238"/>
                  </a:lnTo>
                  <a:lnTo>
                    <a:pt x="94" y="241"/>
                  </a:lnTo>
                  <a:lnTo>
                    <a:pt x="87" y="250"/>
                  </a:lnTo>
                  <a:lnTo>
                    <a:pt x="84" y="259"/>
                  </a:lnTo>
                  <a:lnTo>
                    <a:pt x="84" y="268"/>
                  </a:lnTo>
                  <a:lnTo>
                    <a:pt x="87" y="278"/>
                  </a:lnTo>
                  <a:lnTo>
                    <a:pt x="92" y="286"/>
                  </a:lnTo>
                  <a:lnTo>
                    <a:pt x="101" y="293"/>
                  </a:lnTo>
                  <a:lnTo>
                    <a:pt x="110" y="297"/>
                  </a:lnTo>
                  <a:lnTo>
                    <a:pt x="121" y="299"/>
                  </a:lnTo>
                  <a:lnTo>
                    <a:pt x="121" y="287"/>
                  </a:lnTo>
                  <a:lnTo>
                    <a:pt x="125" y="277"/>
                  </a:lnTo>
                  <a:lnTo>
                    <a:pt x="130" y="269"/>
                  </a:lnTo>
                  <a:lnTo>
                    <a:pt x="136" y="263"/>
                  </a:lnTo>
                  <a:lnTo>
                    <a:pt x="145" y="261"/>
                  </a:lnTo>
                  <a:lnTo>
                    <a:pt x="153" y="261"/>
                  </a:lnTo>
                  <a:lnTo>
                    <a:pt x="171" y="265"/>
                  </a:lnTo>
                  <a:lnTo>
                    <a:pt x="187" y="277"/>
                  </a:lnTo>
                  <a:lnTo>
                    <a:pt x="193" y="284"/>
                  </a:lnTo>
                  <a:lnTo>
                    <a:pt x="198" y="294"/>
                  </a:lnTo>
                  <a:lnTo>
                    <a:pt x="200" y="306"/>
                  </a:lnTo>
                  <a:lnTo>
                    <a:pt x="200" y="318"/>
                  </a:lnTo>
                  <a:lnTo>
                    <a:pt x="197" y="333"/>
                  </a:lnTo>
                  <a:lnTo>
                    <a:pt x="190" y="347"/>
                  </a:lnTo>
                  <a:lnTo>
                    <a:pt x="183" y="358"/>
                  </a:lnTo>
                  <a:lnTo>
                    <a:pt x="175" y="367"/>
                  </a:lnTo>
                  <a:lnTo>
                    <a:pt x="165" y="374"/>
                  </a:lnTo>
                  <a:lnTo>
                    <a:pt x="154" y="380"/>
                  </a:lnTo>
                  <a:lnTo>
                    <a:pt x="142" y="383"/>
                  </a:lnTo>
                  <a:lnTo>
                    <a:pt x="128" y="381"/>
                  </a:lnTo>
                  <a:lnTo>
                    <a:pt x="114" y="378"/>
                  </a:lnTo>
                  <a:lnTo>
                    <a:pt x="99" y="371"/>
                  </a:lnTo>
                  <a:lnTo>
                    <a:pt x="84" y="359"/>
                  </a:lnTo>
                  <a:lnTo>
                    <a:pt x="68" y="341"/>
                  </a:lnTo>
                  <a:lnTo>
                    <a:pt x="65" y="337"/>
                  </a:lnTo>
                  <a:lnTo>
                    <a:pt x="61" y="333"/>
                  </a:lnTo>
                  <a:lnTo>
                    <a:pt x="55" y="322"/>
                  </a:lnTo>
                  <a:lnTo>
                    <a:pt x="51" y="309"/>
                  </a:lnTo>
                  <a:lnTo>
                    <a:pt x="47" y="293"/>
                  </a:lnTo>
                  <a:lnTo>
                    <a:pt x="44" y="272"/>
                  </a:lnTo>
                  <a:lnTo>
                    <a:pt x="42" y="228"/>
                  </a:lnTo>
                  <a:lnTo>
                    <a:pt x="42" y="180"/>
                  </a:lnTo>
                  <a:lnTo>
                    <a:pt x="37" y="41"/>
                  </a:lnTo>
                  <a:lnTo>
                    <a:pt x="168" y="46"/>
                  </a:lnTo>
                  <a:lnTo>
                    <a:pt x="212" y="47"/>
                  </a:lnTo>
                  <a:lnTo>
                    <a:pt x="253" y="50"/>
                  </a:lnTo>
                  <a:lnTo>
                    <a:pt x="271" y="52"/>
                  </a:lnTo>
                  <a:lnTo>
                    <a:pt x="288" y="56"/>
                  </a:lnTo>
                  <a:lnTo>
                    <a:pt x="301" y="60"/>
                  </a:lnTo>
                  <a:lnTo>
                    <a:pt x="311" y="66"/>
                  </a:lnTo>
                  <a:lnTo>
                    <a:pt x="315" y="71"/>
                  </a:lnTo>
                  <a:lnTo>
                    <a:pt x="319" y="74"/>
                  </a:lnTo>
                  <a:lnTo>
                    <a:pt x="336" y="91"/>
                  </a:lnTo>
                  <a:lnTo>
                    <a:pt x="347" y="107"/>
                  </a:lnTo>
                  <a:lnTo>
                    <a:pt x="354" y="124"/>
                  </a:lnTo>
                  <a:lnTo>
                    <a:pt x="356" y="138"/>
                  </a:lnTo>
                  <a:lnTo>
                    <a:pt x="358" y="152"/>
                  </a:lnTo>
                  <a:lnTo>
                    <a:pt x="355" y="165"/>
                  </a:lnTo>
                  <a:lnTo>
                    <a:pt x="349" y="177"/>
                  </a:lnTo>
                  <a:lnTo>
                    <a:pt x="343" y="187"/>
                  </a:lnTo>
                  <a:lnTo>
                    <a:pt x="334" y="196"/>
                  </a:lnTo>
                  <a:lnTo>
                    <a:pt x="325" y="203"/>
                  </a:lnTo>
                  <a:lnTo>
                    <a:pt x="311" y="210"/>
                  </a:lnTo>
                  <a:lnTo>
                    <a:pt x="297" y="213"/>
                  </a:lnTo>
                  <a:lnTo>
                    <a:pt x="285" y="215"/>
                  </a:lnTo>
                  <a:lnTo>
                    <a:pt x="274" y="212"/>
                  </a:lnTo>
                  <a:lnTo>
                    <a:pt x="266" y="208"/>
                  </a:lnTo>
                  <a:lnTo>
                    <a:pt x="257" y="200"/>
                  </a:lnTo>
                  <a:lnTo>
                    <a:pt x="246" y="184"/>
                  </a:lnTo>
                  <a:lnTo>
                    <a:pt x="242" y="163"/>
                  </a:lnTo>
                  <a:lnTo>
                    <a:pt x="242" y="155"/>
                  </a:lnTo>
                  <a:lnTo>
                    <a:pt x="245" y="146"/>
                  </a:lnTo>
                  <a:lnTo>
                    <a:pt x="251" y="138"/>
                  </a:lnTo>
                  <a:lnTo>
                    <a:pt x="257" y="134"/>
                  </a:lnTo>
                  <a:lnTo>
                    <a:pt x="267" y="130"/>
                  </a:lnTo>
                  <a:lnTo>
                    <a:pt x="278" y="130"/>
                  </a:lnTo>
                  <a:lnTo>
                    <a:pt x="277" y="118"/>
                  </a:lnTo>
                  <a:lnTo>
                    <a:pt x="272" y="109"/>
                  </a:lnTo>
                  <a:lnTo>
                    <a:pt x="266" y="100"/>
                  </a:lnTo>
                  <a:lnTo>
                    <a:pt x="259" y="94"/>
                  </a:lnTo>
                  <a:lnTo>
                    <a:pt x="249" y="91"/>
                  </a:lnTo>
                  <a:lnTo>
                    <a:pt x="241" y="91"/>
                  </a:lnTo>
                  <a:lnTo>
                    <a:pt x="231" y="94"/>
                  </a:lnTo>
                  <a:lnTo>
                    <a:pt x="223" y="102"/>
                  </a:lnTo>
                  <a:lnTo>
                    <a:pt x="222" y="91"/>
                  </a:lnTo>
                  <a:lnTo>
                    <a:pt x="216" y="82"/>
                  </a:lnTo>
                  <a:lnTo>
                    <a:pt x="211" y="77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87" y="77"/>
                  </a:lnTo>
                  <a:lnTo>
                    <a:pt x="180" y="81"/>
                  </a:lnTo>
                  <a:lnTo>
                    <a:pt x="175" y="90"/>
                  </a:lnTo>
                  <a:lnTo>
                    <a:pt x="167" y="79"/>
                  </a:lnTo>
                  <a:lnTo>
                    <a:pt x="156" y="71"/>
                  </a:lnTo>
                  <a:lnTo>
                    <a:pt x="143" y="68"/>
                  </a:lnTo>
                  <a:lnTo>
                    <a:pt x="130" y="66"/>
                  </a:lnTo>
                  <a:lnTo>
                    <a:pt x="116" y="68"/>
                  </a:lnTo>
                  <a:lnTo>
                    <a:pt x="103" y="74"/>
                  </a:lnTo>
                  <a:lnTo>
                    <a:pt x="94" y="82"/>
                  </a:lnTo>
                  <a:lnTo>
                    <a:pt x="87" y="94"/>
                  </a:lnTo>
                  <a:lnTo>
                    <a:pt x="101" y="91"/>
                  </a:lnTo>
                  <a:lnTo>
                    <a:pt x="114" y="93"/>
                  </a:lnTo>
                  <a:lnTo>
                    <a:pt x="128" y="97"/>
                  </a:lnTo>
                  <a:lnTo>
                    <a:pt x="142" y="106"/>
                  </a:lnTo>
                  <a:lnTo>
                    <a:pt x="153" y="118"/>
                  </a:lnTo>
                  <a:lnTo>
                    <a:pt x="164" y="131"/>
                  </a:lnTo>
                  <a:lnTo>
                    <a:pt x="174" y="147"/>
                  </a:lnTo>
                  <a:lnTo>
                    <a:pt x="180" y="166"/>
                  </a:lnTo>
                  <a:lnTo>
                    <a:pt x="191" y="193"/>
                  </a:lnTo>
                  <a:lnTo>
                    <a:pt x="208" y="216"/>
                  </a:lnTo>
                  <a:lnTo>
                    <a:pt x="227" y="237"/>
                  </a:lnTo>
                  <a:lnTo>
                    <a:pt x="252" y="252"/>
                  </a:lnTo>
                  <a:lnTo>
                    <a:pt x="277" y="259"/>
                  </a:lnTo>
                  <a:lnTo>
                    <a:pt x="303" y="259"/>
                  </a:lnTo>
                  <a:lnTo>
                    <a:pt x="316" y="256"/>
                  </a:lnTo>
                  <a:lnTo>
                    <a:pt x="330" y="252"/>
                  </a:lnTo>
                  <a:lnTo>
                    <a:pt x="343" y="244"/>
                  </a:lnTo>
                  <a:lnTo>
                    <a:pt x="355" y="234"/>
                  </a:lnTo>
                  <a:lnTo>
                    <a:pt x="371" y="215"/>
                  </a:lnTo>
                  <a:lnTo>
                    <a:pt x="384" y="196"/>
                  </a:lnTo>
                  <a:lnTo>
                    <a:pt x="391" y="175"/>
                  </a:lnTo>
                  <a:lnTo>
                    <a:pt x="395" y="155"/>
                  </a:lnTo>
                  <a:lnTo>
                    <a:pt x="395" y="134"/>
                  </a:lnTo>
                  <a:lnTo>
                    <a:pt x="391" y="113"/>
                  </a:lnTo>
                  <a:lnTo>
                    <a:pt x="384" y="94"/>
                  </a:lnTo>
                  <a:lnTo>
                    <a:pt x="374" y="75"/>
                  </a:lnTo>
                  <a:lnTo>
                    <a:pt x="362" y="57"/>
                  </a:lnTo>
                  <a:lnTo>
                    <a:pt x="347" y="40"/>
                  </a:lnTo>
                  <a:lnTo>
                    <a:pt x="343" y="35"/>
                  </a:lnTo>
                  <a:lnTo>
                    <a:pt x="329" y="26"/>
                  </a:lnTo>
                  <a:lnTo>
                    <a:pt x="312" y="18"/>
                  </a:lnTo>
                  <a:lnTo>
                    <a:pt x="293" y="12"/>
                  </a:lnTo>
                  <a:lnTo>
                    <a:pt x="272" y="7"/>
                  </a:lnTo>
                  <a:lnTo>
                    <a:pt x="223" y="3"/>
                  </a:lnTo>
                  <a:lnTo>
                    <a:pt x="172" y="1"/>
                  </a:lnTo>
                  <a:lnTo>
                    <a:pt x="171" y="0"/>
                  </a:lnTo>
                  <a:lnTo>
                    <a:pt x="0" y="0"/>
                  </a:lnTo>
                  <a:lnTo>
                    <a:pt x="0" y="183"/>
                  </a:lnTo>
                  <a:lnTo>
                    <a:pt x="2" y="184"/>
                  </a:lnTo>
                  <a:lnTo>
                    <a:pt x="2" y="240"/>
                  </a:lnTo>
                  <a:lnTo>
                    <a:pt x="7" y="291"/>
                  </a:lnTo>
                  <a:lnTo>
                    <a:pt x="11" y="315"/>
                  </a:lnTo>
                  <a:lnTo>
                    <a:pt x="17" y="336"/>
                  </a:lnTo>
                  <a:lnTo>
                    <a:pt x="24" y="352"/>
                  </a:lnTo>
                  <a:lnTo>
                    <a:pt x="32" y="367"/>
                  </a:lnTo>
                  <a:lnTo>
                    <a:pt x="36" y="371"/>
                  </a:lnTo>
                  <a:lnTo>
                    <a:pt x="53" y="387"/>
                  </a:lnTo>
                  <a:lnTo>
                    <a:pt x="69" y="400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88" name="Freeform 8"/>
            <p:cNvSpPr>
              <a:spLocks/>
            </p:cNvSpPr>
            <p:nvPr/>
          </p:nvSpPr>
          <p:spPr bwMode="auto">
            <a:xfrm>
              <a:off x="5078" y="3611"/>
              <a:ext cx="394" cy="421"/>
            </a:xfrm>
            <a:custGeom>
              <a:avLst/>
              <a:gdLst>
                <a:gd name="T0" fmla="*/ 288 w 394"/>
                <a:gd name="T1" fmla="*/ 4 h 421"/>
                <a:gd name="T2" fmla="*/ 230 w 394"/>
                <a:gd name="T3" fmla="*/ 3 h 421"/>
                <a:gd name="T4" fmla="*/ 177 w 394"/>
                <a:gd name="T5" fmla="*/ 43 h 421"/>
                <a:gd name="T6" fmla="*/ 156 w 394"/>
                <a:gd name="T7" fmla="*/ 82 h 421"/>
                <a:gd name="T8" fmla="*/ 160 w 394"/>
                <a:gd name="T9" fmla="*/ 153 h 421"/>
                <a:gd name="T10" fmla="*/ 213 w 394"/>
                <a:gd name="T11" fmla="*/ 218 h 421"/>
                <a:gd name="T12" fmla="*/ 272 w 394"/>
                <a:gd name="T13" fmla="*/ 247 h 421"/>
                <a:gd name="T14" fmla="*/ 303 w 394"/>
                <a:gd name="T15" fmla="*/ 284 h 421"/>
                <a:gd name="T16" fmla="*/ 306 w 394"/>
                <a:gd name="T17" fmla="*/ 327 h 421"/>
                <a:gd name="T18" fmla="*/ 331 w 394"/>
                <a:gd name="T19" fmla="*/ 297 h 421"/>
                <a:gd name="T20" fmla="*/ 328 w 394"/>
                <a:gd name="T21" fmla="*/ 256 h 421"/>
                <a:gd name="T22" fmla="*/ 318 w 394"/>
                <a:gd name="T23" fmla="*/ 230 h 421"/>
                <a:gd name="T24" fmla="*/ 325 w 394"/>
                <a:gd name="T25" fmla="*/ 205 h 421"/>
                <a:gd name="T26" fmla="*/ 309 w 394"/>
                <a:gd name="T27" fmla="*/ 184 h 421"/>
                <a:gd name="T28" fmla="*/ 309 w 394"/>
                <a:gd name="T29" fmla="*/ 163 h 421"/>
                <a:gd name="T30" fmla="*/ 301 w 394"/>
                <a:gd name="T31" fmla="*/ 137 h 421"/>
                <a:gd name="T32" fmla="*/ 273 w 394"/>
                <a:gd name="T33" fmla="*/ 124 h 421"/>
                <a:gd name="T34" fmla="*/ 265 w 394"/>
                <a:gd name="T35" fmla="*/ 153 h 421"/>
                <a:gd name="T36" fmla="*/ 241 w 394"/>
                <a:gd name="T37" fmla="*/ 162 h 421"/>
                <a:gd name="T38" fmla="*/ 202 w 394"/>
                <a:gd name="T39" fmla="*/ 137 h 421"/>
                <a:gd name="T40" fmla="*/ 195 w 394"/>
                <a:gd name="T41" fmla="*/ 103 h 421"/>
                <a:gd name="T42" fmla="*/ 210 w 394"/>
                <a:gd name="T43" fmla="*/ 63 h 421"/>
                <a:gd name="T44" fmla="*/ 239 w 394"/>
                <a:gd name="T45" fmla="*/ 43 h 421"/>
                <a:gd name="T46" fmla="*/ 279 w 394"/>
                <a:gd name="T47" fmla="*/ 44 h 421"/>
                <a:gd name="T48" fmla="*/ 327 w 394"/>
                <a:gd name="T49" fmla="*/ 80 h 421"/>
                <a:gd name="T50" fmla="*/ 338 w 394"/>
                <a:gd name="T51" fmla="*/ 99 h 421"/>
                <a:gd name="T52" fmla="*/ 349 w 394"/>
                <a:gd name="T53" fmla="*/ 150 h 421"/>
                <a:gd name="T54" fmla="*/ 354 w 394"/>
                <a:gd name="T55" fmla="*/ 378 h 421"/>
                <a:gd name="T56" fmla="*/ 181 w 394"/>
                <a:gd name="T57" fmla="*/ 375 h 421"/>
                <a:gd name="T58" fmla="*/ 105 w 394"/>
                <a:gd name="T59" fmla="*/ 367 h 421"/>
                <a:gd name="T60" fmla="*/ 75 w 394"/>
                <a:gd name="T61" fmla="*/ 349 h 421"/>
                <a:gd name="T62" fmla="*/ 41 w 394"/>
                <a:gd name="T63" fmla="*/ 297 h 421"/>
                <a:gd name="T64" fmla="*/ 39 w 394"/>
                <a:gd name="T65" fmla="*/ 256 h 421"/>
                <a:gd name="T66" fmla="*/ 68 w 394"/>
                <a:gd name="T67" fmla="*/ 218 h 421"/>
                <a:gd name="T68" fmla="*/ 108 w 394"/>
                <a:gd name="T69" fmla="*/ 208 h 421"/>
                <a:gd name="T70" fmla="*/ 137 w 394"/>
                <a:gd name="T71" fmla="*/ 221 h 421"/>
                <a:gd name="T72" fmla="*/ 151 w 394"/>
                <a:gd name="T73" fmla="*/ 266 h 421"/>
                <a:gd name="T74" fmla="*/ 136 w 394"/>
                <a:gd name="T75" fmla="*/ 287 h 421"/>
                <a:gd name="T76" fmla="*/ 116 w 394"/>
                <a:gd name="T77" fmla="*/ 303 h 421"/>
                <a:gd name="T78" fmla="*/ 136 w 394"/>
                <a:gd name="T79" fmla="*/ 327 h 421"/>
                <a:gd name="T80" fmla="*/ 162 w 394"/>
                <a:gd name="T81" fmla="*/ 327 h 421"/>
                <a:gd name="T82" fmla="*/ 177 w 394"/>
                <a:gd name="T83" fmla="*/ 339 h 421"/>
                <a:gd name="T84" fmla="*/ 199 w 394"/>
                <a:gd name="T85" fmla="*/ 349 h 421"/>
                <a:gd name="T86" fmla="*/ 218 w 394"/>
                <a:gd name="T87" fmla="*/ 331 h 421"/>
                <a:gd name="T88" fmla="*/ 251 w 394"/>
                <a:gd name="T89" fmla="*/ 355 h 421"/>
                <a:gd name="T90" fmla="*/ 291 w 394"/>
                <a:gd name="T91" fmla="*/ 347 h 421"/>
                <a:gd name="T92" fmla="*/ 292 w 394"/>
                <a:gd name="T93" fmla="*/ 330 h 421"/>
                <a:gd name="T94" fmla="*/ 252 w 394"/>
                <a:gd name="T95" fmla="*/ 315 h 421"/>
                <a:gd name="T96" fmla="*/ 222 w 394"/>
                <a:gd name="T97" fmla="*/ 274 h 421"/>
                <a:gd name="T98" fmla="*/ 188 w 394"/>
                <a:gd name="T99" fmla="*/ 205 h 421"/>
                <a:gd name="T100" fmla="*/ 118 w 394"/>
                <a:gd name="T101" fmla="*/ 163 h 421"/>
                <a:gd name="T102" fmla="*/ 66 w 394"/>
                <a:gd name="T103" fmla="*/ 171 h 421"/>
                <a:gd name="T104" fmla="*/ 24 w 394"/>
                <a:gd name="T105" fmla="*/ 208 h 421"/>
                <a:gd name="T106" fmla="*/ 0 w 394"/>
                <a:gd name="T107" fmla="*/ 266 h 421"/>
                <a:gd name="T108" fmla="*/ 11 w 394"/>
                <a:gd name="T109" fmla="*/ 327 h 421"/>
                <a:gd name="T110" fmla="*/ 46 w 394"/>
                <a:gd name="T111" fmla="*/ 381 h 421"/>
                <a:gd name="T112" fmla="*/ 81 w 394"/>
                <a:gd name="T113" fmla="*/ 405 h 421"/>
                <a:gd name="T114" fmla="*/ 170 w 394"/>
                <a:gd name="T115" fmla="*/ 420 h 421"/>
                <a:gd name="T116" fmla="*/ 393 w 394"/>
                <a:gd name="T117" fmla="*/ 421 h 421"/>
                <a:gd name="T118" fmla="*/ 393 w 394"/>
                <a:gd name="T119" fmla="*/ 183 h 421"/>
                <a:gd name="T120" fmla="*/ 379 w 394"/>
                <a:gd name="T121" fmla="*/ 87 h 421"/>
                <a:gd name="T122" fmla="*/ 357 w 394"/>
                <a:gd name="T123" fmla="*/ 50 h 421"/>
                <a:gd name="T124" fmla="*/ 324 w 394"/>
                <a:gd name="T125" fmla="*/ 21 h 4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94"/>
                <a:gd name="T190" fmla="*/ 0 h 421"/>
                <a:gd name="T191" fmla="*/ 394 w 394"/>
                <a:gd name="T192" fmla="*/ 421 h 42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94" h="421">
                  <a:moveTo>
                    <a:pt x="324" y="22"/>
                  </a:moveTo>
                  <a:lnTo>
                    <a:pt x="306" y="12"/>
                  </a:lnTo>
                  <a:lnTo>
                    <a:pt x="288" y="4"/>
                  </a:lnTo>
                  <a:lnTo>
                    <a:pt x="269" y="0"/>
                  </a:lnTo>
                  <a:lnTo>
                    <a:pt x="250" y="0"/>
                  </a:lnTo>
                  <a:lnTo>
                    <a:pt x="230" y="3"/>
                  </a:lnTo>
                  <a:lnTo>
                    <a:pt x="213" y="12"/>
                  </a:lnTo>
                  <a:lnTo>
                    <a:pt x="195" y="25"/>
                  </a:lnTo>
                  <a:lnTo>
                    <a:pt x="177" y="43"/>
                  </a:lnTo>
                  <a:lnTo>
                    <a:pt x="167" y="56"/>
                  </a:lnTo>
                  <a:lnTo>
                    <a:pt x="160" y="69"/>
                  </a:lnTo>
                  <a:lnTo>
                    <a:pt x="156" y="82"/>
                  </a:lnTo>
                  <a:lnTo>
                    <a:pt x="153" y="97"/>
                  </a:lnTo>
                  <a:lnTo>
                    <a:pt x="153" y="125"/>
                  </a:lnTo>
                  <a:lnTo>
                    <a:pt x="160" y="153"/>
                  </a:lnTo>
                  <a:lnTo>
                    <a:pt x="174" y="178"/>
                  </a:lnTo>
                  <a:lnTo>
                    <a:pt x="192" y="200"/>
                  </a:lnTo>
                  <a:lnTo>
                    <a:pt x="213" y="218"/>
                  </a:lnTo>
                  <a:lnTo>
                    <a:pt x="237" y="230"/>
                  </a:lnTo>
                  <a:lnTo>
                    <a:pt x="255" y="237"/>
                  </a:lnTo>
                  <a:lnTo>
                    <a:pt x="272" y="247"/>
                  </a:lnTo>
                  <a:lnTo>
                    <a:pt x="284" y="258"/>
                  </a:lnTo>
                  <a:lnTo>
                    <a:pt x="295" y="271"/>
                  </a:lnTo>
                  <a:lnTo>
                    <a:pt x="303" y="284"/>
                  </a:lnTo>
                  <a:lnTo>
                    <a:pt x="307" y="297"/>
                  </a:lnTo>
                  <a:lnTo>
                    <a:pt x="309" y="312"/>
                  </a:lnTo>
                  <a:lnTo>
                    <a:pt x="306" y="327"/>
                  </a:lnTo>
                  <a:lnTo>
                    <a:pt x="317" y="321"/>
                  </a:lnTo>
                  <a:lnTo>
                    <a:pt x="325" y="311"/>
                  </a:lnTo>
                  <a:lnTo>
                    <a:pt x="331" y="297"/>
                  </a:lnTo>
                  <a:lnTo>
                    <a:pt x="334" y="284"/>
                  </a:lnTo>
                  <a:lnTo>
                    <a:pt x="332" y="269"/>
                  </a:lnTo>
                  <a:lnTo>
                    <a:pt x="328" y="256"/>
                  </a:lnTo>
                  <a:lnTo>
                    <a:pt x="321" y="244"/>
                  </a:lnTo>
                  <a:lnTo>
                    <a:pt x="310" y="236"/>
                  </a:lnTo>
                  <a:lnTo>
                    <a:pt x="318" y="230"/>
                  </a:lnTo>
                  <a:lnTo>
                    <a:pt x="324" y="222"/>
                  </a:lnTo>
                  <a:lnTo>
                    <a:pt x="325" y="213"/>
                  </a:lnTo>
                  <a:lnTo>
                    <a:pt x="325" y="205"/>
                  </a:lnTo>
                  <a:lnTo>
                    <a:pt x="323" y="196"/>
                  </a:lnTo>
                  <a:lnTo>
                    <a:pt x="317" y="188"/>
                  </a:lnTo>
                  <a:lnTo>
                    <a:pt x="309" y="184"/>
                  </a:lnTo>
                  <a:lnTo>
                    <a:pt x="299" y="181"/>
                  </a:lnTo>
                  <a:lnTo>
                    <a:pt x="306" y="172"/>
                  </a:lnTo>
                  <a:lnTo>
                    <a:pt x="309" y="163"/>
                  </a:lnTo>
                  <a:lnTo>
                    <a:pt x="309" y="155"/>
                  </a:lnTo>
                  <a:lnTo>
                    <a:pt x="306" y="144"/>
                  </a:lnTo>
                  <a:lnTo>
                    <a:pt x="301" y="137"/>
                  </a:lnTo>
                  <a:lnTo>
                    <a:pt x="294" y="130"/>
                  </a:lnTo>
                  <a:lnTo>
                    <a:pt x="284" y="125"/>
                  </a:lnTo>
                  <a:lnTo>
                    <a:pt x="273" y="124"/>
                  </a:lnTo>
                  <a:lnTo>
                    <a:pt x="273" y="135"/>
                  </a:lnTo>
                  <a:lnTo>
                    <a:pt x="269" y="146"/>
                  </a:lnTo>
                  <a:lnTo>
                    <a:pt x="265" y="153"/>
                  </a:lnTo>
                  <a:lnTo>
                    <a:pt x="258" y="158"/>
                  </a:lnTo>
                  <a:lnTo>
                    <a:pt x="250" y="160"/>
                  </a:lnTo>
                  <a:lnTo>
                    <a:pt x="241" y="162"/>
                  </a:lnTo>
                  <a:lnTo>
                    <a:pt x="224" y="158"/>
                  </a:lnTo>
                  <a:lnTo>
                    <a:pt x="207" y="146"/>
                  </a:lnTo>
                  <a:lnTo>
                    <a:pt x="202" y="137"/>
                  </a:lnTo>
                  <a:lnTo>
                    <a:pt x="196" y="128"/>
                  </a:lnTo>
                  <a:lnTo>
                    <a:pt x="195" y="116"/>
                  </a:lnTo>
                  <a:lnTo>
                    <a:pt x="195" y="103"/>
                  </a:lnTo>
                  <a:lnTo>
                    <a:pt x="197" y="88"/>
                  </a:lnTo>
                  <a:lnTo>
                    <a:pt x="204" y="74"/>
                  </a:lnTo>
                  <a:lnTo>
                    <a:pt x="210" y="63"/>
                  </a:lnTo>
                  <a:lnTo>
                    <a:pt x="218" y="54"/>
                  </a:lnTo>
                  <a:lnTo>
                    <a:pt x="228" y="47"/>
                  </a:lnTo>
                  <a:lnTo>
                    <a:pt x="239" y="43"/>
                  </a:lnTo>
                  <a:lnTo>
                    <a:pt x="251" y="40"/>
                  </a:lnTo>
                  <a:lnTo>
                    <a:pt x="265" y="40"/>
                  </a:lnTo>
                  <a:lnTo>
                    <a:pt x="279" y="44"/>
                  </a:lnTo>
                  <a:lnTo>
                    <a:pt x="294" y="52"/>
                  </a:lnTo>
                  <a:lnTo>
                    <a:pt x="310" y="63"/>
                  </a:lnTo>
                  <a:lnTo>
                    <a:pt x="327" y="80"/>
                  </a:lnTo>
                  <a:lnTo>
                    <a:pt x="329" y="84"/>
                  </a:lnTo>
                  <a:lnTo>
                    <a:pt x="332" y="88"/>
                  </a:lnTo>
                  <a:lnTo>
                    <a:pt x="338" y="99"/>
                  </a:lnTo>
                  <a:lnTo>
                    <a:pt x="342" y="113"/>
                  </a:lnTo>
                  <a:lnTo>
                    <a:pt x="346" y="130"/>
                  </a:lnTo>
                  <a:lnTo>
                    <a:pt x="349" y="150"/>
                  </a:lnTo>
                  <a:lnTo>
                    <a:pt x="351" y="194"/>
                  </a:lnTo>
                  <a:lnTo>
                    <a:pt x="351" y="241"/>
                  </a:lnTo>
                  <a:lnTo>
                    <a:pt x="354" y="378"/>
                  </a:lnTo>
                  <a:lnTo>
                    <a:pt x="224" y="375"/>
                  </a:lnTo>
                  <a:lnTo>
                    <a:pt x="225" y="375"/>
                  </a:lnTo>
                  <a:lnTo>
                    <a:pt x="181" y="375"/>
                  </a:lnTo>
                  <a:lnTo>
                    <a:pt x="140" y="372"/>
                  </a:lnTo>
                  <a:lnTo>
                    <a:pt x="122" y="371"/>
                  </a:lnTo>
                  <a:lnTo>
                    <a:pt x="105" y="367"/>
                  </a:lnTo>
                  <a:lnTo>
                    <a:pt x="93" y="362"/>
                  </a:lnTo>
                  <a:lnTo>
                    <a:pt x="83" y="356"/>
                  </a:lnTo>
                  <a:lnTo>
                    <a:pt x="75" y="349"/>
                  </a:lnTo>
                  <a:lnTo>
                    <a:pt x="59" y="331"/>
                  </a:lnTo>
                  <a:lnTo>
                    <a:pt x="48" y="314"/>
                  </a:lnTo>
                  <a:lnTo>
                    <a:pt x="41" y="297"/>
                  </a:lnTo>
                  <a:lnTo>
                    <a:pt x="38" y="283"/>
                  </a:lnTo>
                  <a:lnTo>
                    <a:pt x="38" y="269"/>
                  </a:lnTo>
                  <a:lnTo>
                    <a:pt x="39" y="256"/>
                  </a:lnTo>
                  <a:lnTo>
                    <a:pt x="45" y="244"/>
                  </a:lnTo>
                  <a:lnTo>
                    <a:pt x="52" y="234"/>
                  </a:lnTo>
                  <a:lnTo>
                    <a:pt x="68" y="218"/>
                  </a:lnTo>
                  <a:lnTo>
                    <a:pt x="83" y="211"/>
                  </a:lnTo>
                  <a:lnTo>
                    <a:pt x="96" y="208"/>
                  </a:lnTo>
                  <a:lnTo>
                    <a:pt x="108" y="208"/>
                  </a:lnTo>
                  <a:lnTo>
                    <a:pt x="119" y="209"/>
                  </a:lnTo>
                  <a:lnTo>
                    <a:pt x="129" y="215"/>
                  </a:lnTo>
                  <a:lnTo>
                    <a:pt x="137" y="221"/>
                  </a:lnTo>
                  <a:lnTo>
                    <a:pt x="148" y="238"/>
                  </a:lnTo>
                  <a:lnTo>
                    <a:pt x="151" y="258"/>
                  </a:lnTo>
                  <a:lnTo>
                    <a:pt x="151" y="266"/>
                  </a:lnTo>
                  <a:lnTo>
                    <a:pt x="148" y="275"/>
                  </a:lnTo>
                  <a:lnTo>
                    <a:pt x="142" y="283"/>
                  </a:lnTo>
                  <a:lnTo>
                    <a:pt x="136" y="287"/>
                  </a:lnTo>
                  <a:lnTo>
                    <a:pt x="126" y="291"/>
                  </a:lnTo>
                  <a:lnTo>
                    <a:pt x="115" y="291"/>
                  </a:lnTo>
                  <a:lnTo>
                    <a:pt x="116" y="303"/>
                  </a:lnTo>
                  <a:lnTo>
                    <a:pt x="121" y="314"/>
                  </a:lnTo>
                  <a:lnTo>
                    <a:pt x="127" y="321"/>
                  </a:lnTo>
                  <a:lnTo>
                    <a:pt x="136" y="327"/>
                  </a:lnTo>
                  <a:lnTo>
                    <a:pt x="144" y="330"/>
                  </a:lnTo>
                  <a:lnTo>
                    <a:pt x="153" y="330"/>
                  </a:lnTo>
                  <a:lnTo>
                    <a:pt x="162" y="327"/>
                  </a:lnTo>
                  <a:lnTo>
                    <a:pt x="170" y="319"/>
                  </a:lnTo>
                  <a:lnTo>
                    <a:pt x="173" y="330"/>
                  </a:lnTo>
                  <a:lnTo>
                    <a:pt x="177" y="339"/>
                  </a:lnTo>
                  <a:lnTo>
                    <a:pt x="184" y="344"/>
                  </a:lnTo>
                  <a:lnTo>
                    <a:pt x="191" y="347"/>
                  </a:lnTo>
                  <a:lnTo>
                    <a:pt x="199" y="349"/>
                  </a:lnTo>
                  <a:lnTo>
                    <a:pt x="207" y="346"/>
                  </a:lnTo>
                  <a:lnTo>
                    <a:pt x="214" y="340"/>
                  </a:lnTo>
                  <a:lnTo>
                    <a:pt x="218" y="331"/>
                  </a:lnTo>
                  <a:lnTo>
                    <a:pt x="226" y="343"/>
                  </a:lnTo>
                  <a:lnTo>
                    <a:pt x="237" y="350"/>
                  </a:lnTo>
                  <a:lnTo>
                    <a:pt x="251" y="355"/>
                  </a:lnTo>
                  <a:lnTo>
                    <a:pt x="265" y="356"/>
                  </a:lnTo>
                  <a:lnTo>
                    <a:pt x="279" y="353"/>
                  </a:lnTo>
                  <a:lnTo>
                    <a:pt x="291" y="347"/>
                  </a:lnTo>
                  <a:lnTo>
                    <a:pt x="301" y="339"/>
                  </a:lnTo>
                  <a:lnTo>
                    <a:pt x="306" y="327"/>
                  </a:lnTo>
                  <a:lnTo>
                    <a:pt x="292" y="330"/>
                  </a:lnTo>
                  <a:lnTo>
                    <a:pt x="279" y="328"/>
                  </a:lnTo>
                  <a:lnTo>
                    <a:pt x="265" y="324"/>
                  </a:lnTo>
                  <a:lnTo>
                    <a:pt x="252" y="315"/>
                  </a:lnTo>
                  <a:lnTo>
                    <a:pt x="240" y="305"/>
                  </a:lnTo>
                  <a:lnTo>
                    <a:pt x="230" y="290"/>
                  </a:lnTo>
                  <a:lnTo>
                    <a:pt x="222" y="274"/>
                  </a:lnTo>
                  <a:lnTo>
                    <a:pt x="215" y="255"/>
                  </a:lnTo>
                  <a:lnTo>
                    <a:pt x="204" y="228"/>
                  </a:lnTo>
                  <a:lnTo>
                    <a:pt x="188" y="205"/>
                  </a:lnTo>
                  <a:lnTo>
                    <a:pt x="167" y="185"/>
                  </a:lnTo>
                  <a:lnTo>
                    <a:pt x="144" y="171"/>
                  </a:lnTo>
                  <a:lnTo>
                    <a:pt x="118" y="163"/>
                  </a:lnTo>
                  <a:lnTo>
                    <a:pt x="92" y="163"/>
                  </a:lnTo>
                  <a:lnTo>
                    <a:pt x="78" y="166"/>
                  </a:lnTo>
                  <a:lnTo>
                    <a:pt x="66" y="171"/>
                  </a:lnTo>
                  <a:lnTo>
                    <a:pt x="53" y="178"/>
                  </a:lnTo>
                  <a:lnTo>
                    <a:pt x="41" y="188"/>
                  </a:lnTo>
                  <a:lnTo>
                    <a:pt x="24" y="208"/>
                  </a:lnTo>
                  <a:lnTo>
                    <a:pt x="12" y="227"/>
                  </a:lnTo>
                  <a:lnTo>
                    <a:pt x="4" y="246"/>
                  </a:lnTo>
                  <a:lnTo>
                    <a:pt x="0" y="266"/>
                  </a:lnTo>
                  <a:lnTo>
                    <a:pt x="0" y="287"/>
                  </a:lnTo>
                  <a:lnTo>
                    <a:pt x="4" y="308"/>
                  </a:lnTo>
                  <a:lnTo>
                    <a:pt x="11" y="327"/>
                  </a:lnTo>
                  <a:lnTo>
                    <a:pt x="20" y="346"/>
                  </a:lnTo>
                  <a:lnTo>
                    <a:pt x="33" y="365"/>
                  </a:lnTo>
                  <a:lnTo>
                    <a:pt x="46" y="381"/>
                  </a:lnTo>
                  <a:lnTo>
                    <a:pt x="52" y="387"/>
                  </a:lnTo>
                  <a:lnTo>
                    <a:pt x="64" y="396"/>
                  </a:lnTo>
                  <a:lnTo>
                    <a:pt x="81" y="405"/>
                  </a:lnTo>
                  <a:lnTo>
                    <a:pt x="100" y="411"/>
                  </a:lnTo>
                  <a:lnTo>
                    <a:pt x="122" y="415"/>
                  </a:lnTo>
                  <a:lnTo>
                    <a:pt x="170" y="420"/>
                  </a:lnTo>
                  <a:lnTo>
                    <a:pt x="222" y="421"/>
                  </a:lnTo>
                  <a:lnTo>
                    <a:pt x="222" y="420"/>
                  </a:lnTo>
                  <a:lnTo>
                    <a:pt x="393" y="421"/>
                  </a:lnTo>
                  <a:lnTo>
                    <a:pt x="393" y="238"/>
                  </a:lnTo>
                  <a:lnTo>
                    <a:pt x="394" y="238"/>
                  </a:lnTo>
                  <a:lnTo>
                    <a:pt x="393" y="183"/>
                  </a:lnTo>
                  <a:lnTo>
                    <a:pt x="389" y="130"/>
                  </a:lnTo>
                  <a:lnTo>
                    <a:pt x="384" y="107"/>
                  </a:lnTo>
                  <a:lnTo>
                    <a:pt x="379" y="87"/>
                  </a:lnTo>
                  <a:lnTo>
                    <a:pt x="371" y="69"/>
                  </a:lnTo>
                  <a:lnTo>
                    <a:pt x="362" y="56"/>
                  </a:lnTo>
                  <a:lnTo>
                    <a:pt x="357" y="50"/>
                  </a:lnTo>
                  <a:lnTo>
                    <a:pt x="342" y="35"/>
                  </a:lnTo>
                  <a:lnTo>
                    <a:pt x="324" y="22"/>
                  </a:lnTo>
                  <a:lnTo>
                    <a:pt x="324" y="21"/>
                  </a:lnTo>
                  <a:lnTo>
                    <a:pt x="324" y="22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89" name="Freeform 9"/>
            <p:cNvSpPr>
              <a:spLocks/>
            </p:cNvSpPr>
            <p:nvPr/>
          </p:nvSpPr>
          <p:spPr bwMode="auto">
            <a:xfrm>
              <a:off x="289" y="3611"/>
              <a:ext cx="395" cy="421"/>
            </a:xfrm>
            <a:custGeom>
              <a:avLst/>
              <a:gdLst>
                <a:gd name="T0" fmla="*/ 106 w 395"/>
                <a:gd name="T1" fmla="*/ 4 h 421"/>
                <a:gd name="T2" fmla="*/ 163 w 395"/>
                <a:gd name="T3" fmla="*/ 3 h 421"/>
                <a:gd name="T4" fmla="*/ 216 w 395"/>
                <a:gd name="T5" fmla="*/ 43 h 421"/>
                <a:gd name="T6" fmla="*/ 237 w 395"/>
                <a:gd name="T7" fmla="*/ 82 h 421"/>
                <a:gd name="T8" fmla="*/ 233 w 395"/>
                <a:gd name="T9" fmla="*/ 153 h 421"/>
                <a:gd name="T10" fmla="*/ 180 w 395"/>
                <a:gd name="T11" fmla="*/ 218 h 421"/>
                <a:gd name="T12" fmla="*/ 123 w 395"/>
                <a:gd name="T13" fmla="*/ 247 h 421"/>
                <a:gd name="T14" fmla="*/ 90 w 395"/>
                <a:gd name="T15" fmla="*/ 284 h 421"/>
                <a:gd name="T16" fmla="*/ 87 w 395"/>
                <a:gd name="T17" fmla="*/ 327 h 421"/>
                <a:gd name="T18" fmla="*/ 62 w 395"/>
                <a:gd name="T19" fmla="*/ 297 h 421"/>
                <a:gd name="T20" fmla="*/ 65 w 395"/>
                <a:gd name="T21" fmla="*/ 256 h 421"/>
                <a:gd name="T22" fmla="*/ 75 w 395"/>
                <a:gd name="T23" fmla="*/ 230 h 421"/>
                <a:gd name="T24" fmla="*/ 68 w 395"/>
                <a:gd name="T25" fmla="*/ 205 h 421"/>
                <a:gd name="T26" fmla="*/ 84 w 395"/>
                <a:gd name="T27" fmla="*/ 184 h 421"/>
                <a:gd name="T28" fmla="*/ 84 w 395"/>
                <a:gd name="T29" fmla="*/ 163 h 421"/>
                <a:gd name="T30" fmla="*/ 92 w 395"/>
                <a:gd name="T31" fmla="*/ 137 h 421"/>
                <a:gd name="T32" fmla="*/ 121 w 395"/>
                <a:gd name="T33" fmla="*/ 124 h 421"/>
                <a:gd name="T34" fmla="*/ 130 w 395"/>
                <a:gd name="T35" fmla="*/ 153 h 421"/>
                <a:gd name="T36" fmla="*/ 153 w 395"/>
                <a:gd name="T37" fmla="*/ 162 h 421"/>
                <a:gd name="T38" fmla="*/ 193 w 395"/>
                <a:gd name="T39" fmla="*/ 137 h 421"/>
                <a:gd name="T40" fmla="*/ 200 w 395"/>
                <a:gd name="T41" fmla="*/ 103 h 421"/>
                <a:gd name="T42" fmla="*/ 183 w 395"/>
                <a:gd name="T43" fmla="*/ 63 h 421"/>
                <a:gd name="T44" fmla="*/ 154 w 395"/>
                <a:gd name="T45" fmla="*/ 43 h 421"/>
                <a:gd name="T46" fmla="*/ 114 w 395"/>
                <a:gd name="T47" fmla="*/ 44 h 421"/>
                <a:gd name="T48" fmla="*/ 68 w 395"/>
                <a:gd name="T49" fmla="*/ 80 h 421"/>
                <a:gd name="T50" fmla="*/ 55 w 395"/>
                <a:gd name="T51" fmla="*/ 99 h 421"/>
                <a:gd name="T52" fmla="*/ 44 w 395"/>
                <a:gd name="T53" fmla="*/ 150 h 421"/>
                <a:gd name="T54" fmla="*/ 37 w 395"/>
                <a:gd name="T55" fmla="*/ 378 h 421"/>
                <a:gd name="T56" fmla="*/ 253 w 395"/>
                <a:gd name="T57" fmla="*/ 372 h 421"/>
                <a:gd name="T58" fmla="*/ 301 w 395"/>
                <a:gd name="T59" fmla="*/ 362 h 421"/>
                <a:gd name="T60" fmla="*/ 336 w 395"/>
                <a:gd name="T61" fmla="*/ 331 h 421"/>
                <a:gd name="T62" fmla="*/ 356 w 395"/>
                <a:gd name="T63" fmla="*/ 283 h 421"/>
                <a:gd name="T64" fmla="*/ 349 w 395"/>
                <a:gd name="T65" fmla="*/ 244 h 421"/>
                <a:gd name="T66" fmla="*/ 311 w 395"/>
                <a:gd name="T67" fmla="*/ 211 h 421"/>
                <a:gd name="T68" fmla="*/ 274 w 395"/>
                <a:gd name="T69" fmla="*/ 209 h 421"/>
                <a:gd name="T70" fmla="*/ 246 w 395"/>
                <a:gd name="T71" fmla="*/ 238 h 421"/>
                <a:gd name="T72" fmla="*/ 245 w 395"/>
                <a:gd name="T73" fmla="*/ 275 h 421"/>
                <a:gd name="T74" fmla="*/ 267 w 395"/>
                <a:gd name="T75" fmla="*/ 291 h 421"/>
                <a:gd name="T76" fmla="*/ 272 w 395"/>
                <a:gd name="T77" fmla="*/ 314 h 421"/>
                <a:gd name="T78" fmla="*/ 249 w 395"/>
                <a:gd name="T79" fmla="*/ 330 h 421"/>
                <a:gd name="T80" fmla="*/ 223 w 395"/>
                <a:gd name="T81" fmla="*/ 319 h 421"/>
                <a:gd name="T82" fmla="*/ 211 w 395"/>
                <a:gd name="T83" fmla="*/ 344 h 421"/>
                <a:gd name="T84" fmla="*/ 187 w 395"/>
                <a:gd name="T85" fmla="*/ 346 h 421"/>
                <a:gd name="T86" fmla="*/ 167 w 395"/>
                <a:gd name="T87" fmla="*/ 343 h 421"/>
                <a:gd name="T88" fmla="*/ 130 w 395"/>
                <a:gd name="T89" fmla="*/ 356 h 421"/>
                <a:gd name="T90" fmla="*/ 94 w 395"/>
                <a:gd name="T91" fmla="*/ 339 h 421"/>
                <a:gd name="T92" fmla="*/ 114 w 395"/>
                <a:gd name="T93" fmla="*/ 328 h 421"/>
                <a:gd name="T94" fmla="*/ 153 w 395"/>
                <a:gd name="T95" fmla="*/ 305 h 421"/>
                <a:gd name="T96" fmla="*/ 180 w 395"/>
                <a:gd name="T97" fmla="*/ 255 h 421"/>
                <a:gd name="T98" fmla="*/ 227 w 395"/>
                <a:gd name="T99" fmla="*/ 185 h 421"/>
                <a:gd name="T100" fmla="*/ 303 w 395"/>
                <a:gd name="T101" fmla="*/ 163 h 421"/>
                <a:gd name="T102" fmla="*/ 343 w 395"/>
                <a:gd name="T103" fmla="*/ 178 h 421"/>
                <a:gd name="T104" fmla="*/ 384 w 395"/>
                <a:gd name="T105" fmla="*/ 227 h 421"/>
                <a:gd name="T106" fmla="*/ 395 w 395"/>
                <a:gd name="T107" fmla="*/ 287 h 421"/>
                <a:gd name="T108" fmla="*/ 374 w 395"/>
                <a:gd name="T109" fmla="*/ 346 h 421"/>
                <a:gd name="T110" fmla="*/ 343 w 395"/>
                <a:gd name="T111" fmla="*/ 387 h 421"/>
                <a:gd name="T112" fmla="*/ 293 w 395"/>
                <a:gd name="T113" fmla="*/ 411 h 421"/>
                <a:gd name="T114" fmla="*/ 172 w 395"/>
                <a:gd name="T115" fmla="*/ 421 h 421"/>
                <a:gd name="T116" fmla="*/ 0 w 395"/>
                <a:gd name="T117" fmla="*/ 238 h 421"/>
                <a:gd name="T118" fmla="*/ 7 w 395"/>
                <a:gd name="T119" fmla="*/ 130 h 421"/>
                <a:gd name="T120" fmla="*/ 24 w 395"/>
                <a:gd name="T121" fmla="*/ 69 h 421"/>
                <a:gd name="T122" fmla="*/ 69 w 395"/>
                <a:gd name="T123" fmla="*/ 22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5"/>
                <a:gd name="T187" fmla="*/ 0 h 421"/>
                <a:gd name="T188" fmla="*/ 395 w 395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5" h="421">
                  <a:moveTo>
                    <a:pt x="69" y="22"/>
                  </a:moveTo>
                  <a:lnTo>
                    <a:pt x="87" y="12"/>
                  </a:lnTo>
                  <a:lnTo>
                    <a:pt x="106" y="4"/>
                  </a:lnTo>
                  <a:lnTo>
                    <a:pt x="124" y="0"/>
                  </a:lnTo>
                  <a:lnTo>
                    <a:pt x="143" y="0"/>
                  </a:lnTo>
                  <a:lnTo>
                    <a:pt x="163" y="3"/>
                  </a:lnTo>
                  <a:lnTo>
                    <a:pt x="182" y="12"/>
                  </a:lnTo>
                  <a:lnTo>
                    <a:pt x="200" y="25"/>
                  </a:lnTo>
                  <a:lnTo>
                    <a:pt x="216" y="43"/>
                  </a:lnTo>
                  <a:lnTo>
                    <a:pt x="226" y="56"/>
                  </a:lnTo>
                  <a:lnTo>
                    <a:pt x="233" y="69"/>
                  </a:lnTo>
                  <a:lnTo>
                    <a:pt x="237" y="82"/>
                  </a:lnTo>
                  <a:lnTo>
                    <a:pt x="240" y="97"/>
                  </a:lnTo>
                  <a:lnTo>
                    <a:pt x="240" y="125"/>
                  </a:lnTo>
                  <a:lnTo>
                    <a:pt x="233" y="153"/>
                  </a:lnTo>
                  <a:lnTo>
                    <a:pt x="219" y="178"/>
                  </a:lnTo>
                  <a:lnTo>
                    <a:pt x="201" y="200"/>
                  </a:lnTo>
                  <a:lnTo>
                    <a:pt x="180" y="218"/>
                  </a:lnTo>
                  <a:lnTo>
                    <a:pt x="156" y="230"/>
                  </a:lnTo>
                  <a:lnTo>
                    <a:pt x="138" y="237"/>
                  </a:lnTo>
                  <a:lnTo>
                    <a:pt x="123" y="247"/>
                  </a:lnTo>
                  <a:lnTo>
                    <a:pt x="109" y="258"/>
                  </a:lnTo>
                  <a:lnTo>
                    <a:pt x="98" y="271"/>
                  </a:lnTo>
                  <a:lnTo>
                    <a:pt x="90" y="284"/>
                  </a:lnTo>
                  <a:lnTo>
                    <a:pt x="86" y="297"/>
                  </a:lnTo>
                  <a:lnTo>
                    <a:pt x="84" y="312"/>
                  </a:lnTo>
                  <a:lnTo>
                    <a:pt x="87" y="327"/>
                  </a:lnTo>
                  <a:lnTo>
                    <a:pt x="76" y="321"/>
                  </a:lnTo>
                  <a:lnTo>
                    <a:pt x="68" y="311"/>
                  </a:lnTo>
                  <a:lnTo>
                    <a:pt x="62" y="297"/>
                  </a:lnTo>
                  <a:lnTo>
                    <a:pt x="61" y="284"/>
                  </a:lnTo>
                  <a:lnTo>
                    <a:pt x="61" y="269"/>
                  </a:lnTo>
                  <a:lnTo>
                    <a:pt x="65" y="256"/>
                  </a:lnTo>
                  <a:lnTo>
                    <a:pt x="73" y="244"/>
                  </a:lnTo>
                  <a:lnTo>
                    <a:pt x="83" y="236"/>
                  </a:lnTo>
                  <a:lnTo>
                    <a:pt x="75" y="230"/>
                  </a:lnTo>
                  <a:lnTo>
                    <a:pt x="70" y="222"/>
                  </a:lnTo>
                  <a:lnTo>
                    <a:pt x="68" y="213"/>
                  </a:lnTo>
                  <a:lnTo>
                    <a:pt x="68" y="205"/>
                  </a:lnTo>
                  <a:lnTo>
                    <a:pt x="70" y="196"/>
                  </a:lnTo>
                  <a:lnTo>
                    <a:pt x="76" y="188"/>
                  </a:lnTo>
                  <a:lnTo>
                    <a:pt x="84" y="184"/>
                  </a:lnTo>
                  <a:lnTo>
                    <a:pt x="94" y="181"/>
                  </a:lnTo>
                  <a:lnTo>
                    <a:pt x="87" y="172"/>
                  </a:lnTo>
                  <a:lnTo>
                    <a:pt x="84" y="163"/>
                  </a:lnTo>
                  <a:lnTo>
                    <a:pt x="84" y="155"/>
                  </a:lnTo>
                  <a:lnTo>
                    <a:pt x="87" y="144"/>
                  </a:lnTo>
                  <a:lnTo>
                    <a:pt x="92" y="137"/>
                  </a:lnTo>
                  <a:lnTo>
                    <a:pt x="101" y="130"/>
                  </a:lnTo>
                  <a:lnTo>
                    <a:pt x="110" y="125"/>
                  </a:lnTo>
                  <a:lnTo>
                    <a:pt x="121" y="124"/>
                  </a:lnTo>
                  <a:lnTo>
                    <a:pt x="121" y="135"/>
                  </a:lnTo>
                  <a:lnTo>
                    <a:pt x="125" y="146"/>
                  </a:lnTo>
                  <a:lnTo>
                    <a:pt x="130" y="153"/>
                  </a:lnTo>
                  <a:lnTo>
                    <a:pt x="136" y="158"/>
                  </a:lnTo>
                  <a:lnTo>
                    <a:pt x="145" y="160"/>
                  </a:lnTo>
                  <a:lnTo>
                    <a:pt x="153" y="162"/>
                  </a:lnTo>
                  <a:lnTo>
                    <a:pt x="171" y="158"/>
                  </a:lnTo>
                  <a:lnTo>
                    <a:pt x="187" y="146"/>
                  </a:lnTo>
                  <a:lnTo>
                    <a:pt x="193" y="137"/>
                  </a:lnTo>
                  <a:lnTo>
                    <a:pt x="198" y="128"/>
                  </a:lnTo>
                  <a:lnTo>
                    <a:pt x="200" y="116"/>
                  </a:lnTo>
                  <a:lnTo>
                    <a:pt x="200" y="103"/>
                  </a:lnTo>
                  <a:lnTo>
                    <a:pt x="197" y="88"/>
                  </a:lnTo>
                  <a:lnTo>
                    <a:pt x="190" y="74"/>
                  </a:lnTo>
                  <a:lnTo>
                    <a:pt x="183" y="63"/>
                  </a:lnTo>
                  <a:lnTo>
                    <a:pt x="175" y="54"/>
                  </a:lnTo>
                  <a:lnTo>
                    <a:pt x="165" y="47"/>
                  </a:lnTo>
                  <a:lnTo>
                    <a:pt x="154" y="43"/>
                  </a:lnTo>
                  <a:lnTo>
                    <a:pt x="142" y="40"/>
                  </a:lnTo>
                  <a:lnTo>
                    <a:pt x="128" y="40"/>
                  </a:lnTo>
                  <a:lnTo>
                    <a:pt x="114" y="44"/>
                  </a:lnTo>
                  <a:lnTo>
                    <a:pt x="99" y="52"/>
                  </a:lnTo>
                  <a:lnTo>
                    <a:pt x="84" y="63"/>
                  </a:lnTo>
                  <a:lnTo>
                    <a:pt x="68" y="80"/>
                  </a:lnTo>
                  <a:lnTo>
                    <a:pt x="65" y="84"/>
                  </a:lnTo>
                  <a:lnTo>
                    <a:pt x="61" y="88"/>
                  </a:lnTo>
                  <a:lnTo>
                    <a:pt x="55" y="99"/>
                  </a:lnTo>
                  <a:lnTo>
                    <a:pt x="51" y="113"/>
                  </a:lnTo>
                  <a:lnTo>
                    <a:pt x="47" y="130"/>
                  </a:lnTo>
                  <a:lnTo>
                    <a:pt x="44" y="150"/>
                  </a:lnTo>
                  <a:lnTo>
                    <a:pt x="42" y="194"/>
                  </a:lnTo>
                  <a:lnTo>
                    <a:pt x="42" y="241"/>
                  </a:lnTo>
                  <a:lnTo>
                    <a:pt x="37" y="378"/>
                  </a:lnTo>
                  <a:lnTo>
                    <a:pt x="168" y="375"/>
                  </a:lnTo>
                  <a:lnTo>
                    <a:pt x="212" y="375"/>
                  </a:lnTo>
                  <a:lnTo>
                    <a:pt x="253" y="372"/>
                  </a:lnTo>
                  <a:lnTo>
                    <a:pt x="271" y="371"/>
                  </a:lnTo>
                  <a:lnTo>
                    <a:pt x="288" y="367"/>
                  </a:lnTo>
                  <a:lnTo>
                    <a:pt x="301" y="362"/>
                  </a:lnTo>
                  <a:lnTo>
                    <a:pt x="311" y="356"/>
                  </a:lnTo>
                  <a:lnTo>
                    <a:pt x="319" y="349"/>
                  </a:lnTo>
                  <a:lnTo>
                    <a:pt x="336" y="331"/>
                  </a:lnTo>
                  <a:lnTo>
                    <a:pt x="347" y="314"/>
                  </a:lnTo>
                  <a:lnTo>
                    <a:pt x="354" y="297"/>
                  </a:lnTo>
                  <a:lnTo>
                    <a:pt x="356" y="283"/>
                  </a:lnTo>
                  <a:lnTo>
                    <a:pt x="358" y="269"/>
                  </a:lnTo>
                  <a:lnTo>
                    <a:pt x="355" y="256"/>
                  </a:lnTo>
                  <a:lnTo>
                    <a:pt x="349" y="244"/>
                  </a:lnTo>
                  <a:lnTo>
                    <a:pt x="343" y="234"/>
                  </a:lnTo>
                  <a:lnTo>
                    <a:pt x="325" y="218"/>
                  </a:lnTo>
                  <a:lnTo>
                    <a:pt x="311" y="211"/>
                  </a:lnTo>
                  <a:lnTo>
                    <a:pt x="297" y="208"/>
                  </a:lnTo>
                  <a:lnTo>
                    <a:pt x="285" y="208"/>
                  </a:lnTo>
                  <a:lnTo>
                    <a:pt x="274" y="209"/>
                  </a:lnTo>
                  <a:lnTo>
                    <a:pt x="266" y="215"/>
                  </a:lnTo>
                  <a:lnTo>
                    <a:pt x="257" y="221"/>
                  </a:lnTo>
                  <a:lnTo>
                    <a:pt x="246" y="238"/>
                  </a:lnTo>
                  <a:lnTo>
                    <a:pt x="242" y="258"/>
                  </a:lnTo>
                  <a:lnTo>
                    <a:pt x="242" y="266"/>
                  </a:lnTo>
                  <a:lnTo>
                    <a:pt x="245" y="275"/>
                  </a:lnTo>
                  <a:lnTo>
                    <a:pt x="251" y="283"/>
                  </a:lnTo>
                  <a:lnTo>
                    <a:pt x="257" y="287"/>
                  </a:lnTo>
                  <a:lnTo>
                    <a:pt x="267" y="291"/>
                  </a:lnTo>
                  <a:lnTo>
                    <a:pt x="278" y="291"/>
                  </a:lnTo>
                  <a:lnTo>
                    <a:pt x="277" y="303"/>
                  </a:lnTo>
                  <a:lnTo>
                    <a:pt x="272" y="314"/>
                  </a:lnTo>
                  <a:lnTo>
                    <a:pt x="266" y="321"/>
                  </a:lnTo>
                  <a:lnTo>
                    <a:pt x="259" y="327"/>
                  </a:lnTo>
                  <a:lnTo>
                    <a:pt x="249" y="330"/>
                  </a:lnTo>
                  <a:lnTo>
                    <a:pt x="241" y="330"/>
                  </a:lnTo>
                  <a:lnTo>
                    <a:pt x="231" y="327"/>
                  </a:lnTo>
                  <a:lnTo>
                    <a:pt x="223" y="319"/>
                  </a:lnTo>
                  <a:lnTo>
                    <a:pt x="222" y="330"/>
                  </a:lnTo>
                  <a:lnTo>
                    <a:pt x="216" y="339"/>
                  </a:lnTo>
                  <a:lnTo>
                    <a:pt x="211" y="344"/>
                  </a:lnTo>
                  <a:lnTo>
                    <a:pt x="204" y="347"/>
                  </a:lnTo>
                  <a:lnTo>
                    <a:pt x="196" y="349"/>
                  </a:lnTo>
                  <a:lnTo>
                    <a:pt x="187" y="346"/>
                  </a:lnTo>
                  <a:lnTo>
                    <a:pt x="180" y="340"/>
                  </a:lnTo>
                  <a:lnTo>
                    <a:pt x="175" y="331"/>
                  </a:lnTo>
                  <a:lnTo>
                    <a:pt x="167" y="343"/>
                  </a:lnTo>
                  <a:lnTo>
                    <a:pt x="156" y="350"/>
                  </a:lnTo>
                  <a:lnTo>
                    <a:pt x="143" y="355"/>
                  </a:lnTo>
                  <a:lnTo>
                    <a:pt x="130" y="356"/>
                  </a:lnTo>
                  <a:lnTo>
                    <a:pt x="116" y="353"/>
                  </a:lnTo>
                  <a:lnTo>
                    <a:pt x="103" y="347"/>
                  </a:lnTo>
                  <a:lnTo>
                    <a:pt x="94" y="339"/>
                  </a:lnTo>
                  <a:lnTo>
                    <a:pt x="87" y="327"/>
                  </a:lnTo>
                  <a:lnTo>
                    <a:pt x="101" y="330"/>
                  </a:lnTo>
                  <a:lnTo>
                    <a:pt x="114" y="328"/>
                  </a:lnTo>
                  <a:lnTo>
                    <a:pt x="128" y="324"/>
                  </a:lnTo>
                  <a:lnTo>
                    <a:pt x="142" y="315"/>
                  </a:lnTo>
                  <a:lnTo>
                    <a:pt x="153" y="305"/>
                  </a:lnTo>
                  <a:lnTo>
                    <a:pt x="164" y="290"/>
                  </a:lnTo>
                  <a:lnTo>
                    <a:pt x="174" y="274"/>
                  </a:lnTo>
                  <a:lnTo>
                    <a:pt x="180" y="255"/>
                  </a:lnTo>
                  <a:lnTo>
                    <a:pt x="191" y="228"/>
                  </a:lnTo>
                  <a:lnTo>
                    <a:pt x="208" y="205"/>
                  </a:lnTo>
                  <a:lnTo>
                    <a:pt x="227" y="185"/>
                  </a:lnTo>
                  <a:lnTo>
                    <a:pt x="252" y="171"/>
                  </a:lnTo>
                  <a:lnTo>
                    <a:pt x="277" y="163"/>
                  </a:lnTo>
                  <a:lnTo>
                    <a:pt x="303" y="163"/>
                  </a:lnTo>
                  <a:lnTo>
                    <a:pt x="316" y="166"/>
                  </a:lnTo>
                  <a:lnTo>
                    <a:pt x="330" y="171"/>
                  </a:lnTo>
                  <a:lnTo>
                    <a:pt x="343" y="178"/>
                  </a:lnTo>
                  <a:lnTo>
                    <a:pt x="355" y="188"/>
                  </a:lnTo>
                  <a:lnTo>
                    <a:pt x="371" y="208"/>
                  </a:lnTo>
                  <a:lnTo>
                    <a:pt x="384" y="227"/>
                  </a:lnTo>
                  <a:lnTo>
                    <a:pt x="391" y="246"/>
                  </a:lnTo>
                  <a:lnTo>
                    <a:pt x="395" y="266"/>
                  </a:lnTo>
                  <a:lnTo>
                    <a:pt x="395" y="287"/>
                  </a:lnTo>
                  <a:lnTo>
                    <a:pt x="391" y="308"/>
                  </a:lnTo>
                  <a:lnTo>
                    <a:pt x="384" y="327"/>
                  </a:lnTo>
                  <a:lnTo>
                    <a:pt x="374" y="346"/>
                  </a:lnTo>
                  <a:lnTo>
                    <a:pt x="362" y="365"/>
                  </a:lnTo>
                  <a:lnTo>
                    <a:pt x="347" y="381"/>
                  </a:lnTo>
                  <a:lnTo>
                    <a:pt x="343" y="387"/>
                  </a:lnTo>
                  <a:lnTo>
                    <a:pt x="329" y="396"/>
                  </a:lnTo>
                  <a:lnTo>
                    <a:pt x="312" y="405"/>
                  </a:lnTo>
                  <a:lnTo>
                    <a:pt x="293" y="411"/>
                  </a:lnTo>
                  <a:lnTo>
                    <a:pt x="272" y="415"/>
                  </a:lnTo>
                  <a:lnTo>
                    <a:pt x="223" y="420"/>
                  </a:lnTo>
                  <a:lnTo>
                    <a:pt x="172" y="421"/>
                  </a:lnTo>
                  <a:lnTo>
                    <a:pt x="171" y="420"/>
                  </a:lnTo>
                  <a:lnTo>
                    <a:pt x="0" y="421"/>
                  </a:lnTo>
                  <a:lnTo>
                    <a:pt x="0" y="238"/>
                  </a:lnTo>
                  <a:lnTo>
                    <a:pt x="2" y="238"/>
                  </a:lnTo>
                  <a:lnTo>
                    <a:pt x="2" y="183"/>
                  </a:lnTo>
                  <a:lnTo>
                    <a:pt x="7" y="130"/>
                  </a:lnTo>
                  <a:lnTo>
                    <a:pt x="11" y="107"/>
                  </a:lnTo>
                  <a:lnTo>
                    <a:pt x="17" y="87"/>
                  </a:lnTo>
                  <a:lnTo>
                    <a:pt x="24" y="69"/>
                  </a:lnTo>
                  <a:lnTo>
                    <a:pt x="32" y="56"/>
                  </a:lnTo>
                  <a:lnTo>
                    <a:pt x="36" y="50"/>
                  </a:lnTo>
                  <a:lnTo>
                    <a:pt x="69" y="22"/>
                  </a:lnTo>
                  <a:lnTo>
                    <a:pt x="69" y="21"/>
                  </a:lnTo>
                  <a:lnTo>
                    <a:pt x="69" y="22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grpSp>
          <p:nvGrpSpPr>
            <p:cNvPr id="3" name="Group 10"/>
            <p:cNvGrpSpPr>
              <a:grpSpLocks/>
            </p:cNvGrpSpPr>
            <p:nvPr/>
          </p:nvGrpSpPr>
          <p:grpSpPr bwMode="auto">
            <a:xfrm>
              <a:off x="296" y="343"/>
              <a:ext cx="5169" cy="3682"/>
              <a:chOff x="296" y="343"/>
              <a:chExt cx="5169" cy="3682"/>
            </a:xfrm>
          </p:grpSpPr>
          <p:sp>
            <p:nvSpPr>
              <p:cNvPr id="20499" name="Freeform 11"/>
              <p:cNvSpPr>
                <a:spLocks/>
              </p:cNvSpPr>
              <p:nvPr/>
            </p:nvSpPr>
            <p:spPr bwMode="auto">
              <a:xfrm>
                <a:off x="2880" y="343"/>
                <a:ext cx="2244" cy="68"/>
              </a:xfrm>
              <a:custGeom>
                <a:avLst/>
                <a:gdLst>
                  <a:gd name="T0" fmla="*/ 2218 w 2244"/>
                  <a:gd name="T1" fmla="*/ 68 h 68"/>
                  <a:gd name="T2" fmla="*/ 2209 w 2244"/>
                  <a:gd name="T3" fmla="*/ 62 h 68"/>
                  <a:gd name="T4" fmla="*/ 2195 w 2244"/>
                  <a:gd name="T5" fmla="*/ 56 h 68"/>
                  <a:gd name="T6" fmla="*/ 2180 w 2244"/>
                  <a:gd name="T7" fmla="*/ 52 h 68"/>
                  <a:gd name="T8" fmla="*/ 2160 w 2244"/>
                  <a:gd name="T9" fmla="*/ 49 h 68"/>
                  <a:gd name="T10" fmla="*/ 2119 w 2244"/>
                  <a:gd name="T11" fmla="*/ 45 h 68"/>
                  <a:gd name="T12" fmla="*/ 2074 w 2244"/>
                  <a:gd name="T13" fmla="*/ 43 h 68"/>
                  <a:gd name="T14" fmla="*/ 2073 w 2244"/>
                  <a:gd name="T15" fmla="*/ 42 h 68"/>
                  <a:gd name="T16" fmla="*/ 0 w 2244"/>
                  <a:gd name="T17" fmla="*/ 42 h 68"/>
                  <a:gd name="T18" fmla="*/ 0 w 2244"/>
                  <a:gd name="T19" fmla="*/ 0 h 68"/>
                  <a:gd name="T20" fmla="*/ 2077 w 2244"/>
                  <a:gd name="T21" fmla="*/ 0 h 68"/>
                  <a:gd name="T22" fmla="*/ 2127 w 2244"/>
                  <a:gd name="T23" fmla="*/ 2 h 68"/>
                  <a:gd name="T24" fmla="*/ 2176 w 2244"/>
                  <a:gd name="T25" fmla="*/ 6 h 68"/>
                  <a:gd name="T26" fmla="*/ 2196 w 2244"/>
                  <a:gd name="T27" fmla="*/ 11 h 68"/>
                  <a:gd name="T28" fmla="*/ 2215 w 2244"/>
                  <a:gd name="T29" fmla="*/ 17 h 68"/>
                  <a:gd name="T30" fmla="*/ 2232 w 2244"/>
                  <a:gd name="T31" fmla="*/ 24 h 68"/>
                  <a:gd name="T32" fmla="*/ 2244 w 2244"/>
                  <a:gd name="T33" fmla="*/ 33 h 68"/>
                  <a:gd name="T34" fmla="*/ 2218 w 2244"/>
                  <a:gd name="T35" fmla="*/ 68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218" y="68"/>
                    </a:moveTo>
                    <a:lnTo>
                      <a:pt x="2209" y="62"/>
                    </a:lnTo>
                    <a:lnTo>
                      <a:pt x="2195" y="56"/>
                    </a:lnTo>
                    <a:lnTo>
                      <a:pt x="2180" y="52"/>
                    </a:lnTo>
                    <a:lnTo>
                      <a:pt x="2160" y="49"/>
                    </a:lnTo>
                    <a:lnTo>
                      <a:pt x="2119" y="45"/>
                    </a:lnTo>
                    <a:lnTo>
                      <a:pt x="2074" y="43"/>
                    </a:lnTo>
                    <a:lnTo>
                      <a:pt x="2073" y="42"/>
                    </a:lnTo>
                    <a:lnTo>
                      <a:pt x="0" y="42"/>
                    </a:lnTo>
                    <a:lnTo>
                      <a:pt x="0" y="0"/>
                    </a:lnTo>
                    <a:lnTo>
                      <a:pt x="2077" y="0"/>
                    </a:lnTo>
                    <a:lnTo>
                      <a:pt x="2127" y="2"/>
                    </a:lnTo>
                    <a:lnTo>
                      <a:pt x="2176" y="6"/>
                    </a:lnTo>
                    <a:lnTo>
                      <a:pt x="2196" y="11"/>
                    </a:lnTo>
                    <a:lnTo>
                      <a:pt x="2215" y="17"/>
                    </a:lnTo>
                    <a:lnTo>
                      <a:pt x="2232" y="24"/>
                    </a:lnTo>
                    <a:lnTo>
                      <a:pt x="2244" y="33"/>
                    </a:lnTo>
                    <a:lnTo>
                      <a:pt x="2218" y="6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0" name="Freeform 12"/>
              <p:cNvSpPr>
                <a:spLocks/>
              </p:cNvSpPr>
              <p:nvPr/>
            </p:nvSpPr>
            <p:spPr bwMode="auto">
              <a:xfrm>
                <a:off x="5402" y="707"/>
                <a:ext cx="63" cy="1476"/>
              </a:xfrm>
              <a:custGeom>
                <a:avLst/>
                <a:gdLst>
                  <a:gd name="T0" fmla="*/ 0 w 63"/>
                  <a:gd name="T1" fmla="*/ 29 h 1476"/>
                  <a:gd name="T2" fmla="*/ 7 w 63"/>
                  <a:gd name="T3" fmla="*/ 40 h 1476"/>
                  <a:gd name="T4" fmla="*/ 11 w 63"/>
                  <a:gd name="T5" fmla="*/ 54 h 1476"/>
                  <a:gd name="T6" fmla="*/ 16 w 63"/>
                  <a:gd name="T7" fmla="*/ 71 h 1476"/>
                  <a:gd name="T8" fmla="*/ 19 w 63"/>
                  <a:gd name="T9" fmla="*/ 91 h 1476"/>
                  <a:gd name="T10" fmla="*/ 23 w 63"/>
                  <a:gd name="T11" fmla="*/ 135 h 1476"/>
                  <a:gd name="T12" fmla="*/ 25 w 63"/>
                  <a:gd name="T13" fmla="*/ 182 h 1476"/>
                  <a:gd name="T14" fmla="*/ 23 w 63"/>
                  <a:gd name="T15" fmla="*/ 182 h 1476"/>
                  <a:gd name="T16" fmla="*/ 23 w 63"/>
                  <a:gd name="T17" fmla="*/ 1476 h 1476"/>
                  <a:gd name="T18" fmla="*/ 62 w 63"/>
                  <a:gd name="T19" fmla="*/ 1476 h 1476"/>
                  <a:gd name="T20" fmla="*/ 62 w 63"/>
                  <a:gd name="T21" fmla="*/ 179 h 1476"/>
                  <a:gd name="T22" fmla="*/ 63 w 63"/>
                  <a:gd name="T23" fmla="*/ 179 h 1476"/>
                  <a:gd name="T24" fmla="*/ 62 w 63"/>
                  <a:gd name="T25" fmla="*/ 127 h 1476"/>
                  <a:gd name="T26" fmla="*/ 58 w 63"/>
                  <a:gd name="T27" fmla="*/ 75 h 1476"/>
                  <a:gd name="T28" fmla="*/ 54 w 63"/>
                  <a:gd name="T29" fmla="*/ 53 h 1476"/>
                  <a:gd name="T30" fmla="*/ 48 w 63"/>
                  <a:gd name="T31" fmla="*/ 32 h 1476"/>
                  <a:gd name="T32" fmla="*/ 41 w 63"/>
                  <a:gd name="T33" fmla="*/ 15 h 1476"/>
                  <a:gd name="T34" fmla="*/ 33 w 63"/>
                  <a:gd name="T35" fmla="*/ 0 h 1476"/>
                  <a:gd name="T36" fmla="*/ 18 w 63"/>
                  <a:gd name="T37" fmla="*/ 16 h 1476"/>
                  <a:gd name="T38" fmla="*/ 0 w 63"/>
                  <a:gd name="T39" fmla="*/ 29 h 147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3"/>
                  <a:gd name="T61" fmla="*/ 0 h 1476"/>
                  <a:gd name="T62" fmla="*/ 63 w 63"/>
                  <a:gd name="T63" fmla="*/ 1476 h 147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3" h="1476">
                    <a:moveTo>
                      <a:pt x="0" y="29"/>
                    </a:moveTo>
                    <a:lnTo>
                      <a:pt x="7" y="40"/>
                    </a:lnTo>
                    <a:lnTo>
                      <a:pt x="11" y="54"/>
                    </a:lnTo>
                    <a:lnTo>
                      <a:pt x="16" y="71"/>
                    </a:lnTo>
                    <a:lnTo>
                      <a:pt x="19" y="91"/>
                    </a:lnTo>
                    <a:lnTo>
                      <a:pt x="23" y="135"/>
                    </a:lnTo>
                    <a:lnTo>
                      <a:pt x="25" y="182"/>
                    </a:lnTo>
                    <a:lnTo>
                      <a:pt x="23" y="182"/>
                    </a:lnTo>
                    <a:lnTo>
                      <a:pt x="23" y="1476"/>
                    </a:lnTo>
                    <a:lnTo>
                      <a:pt x="62" y="1476"/>
                    </a:lnTo>
                    <a:lnTo>
                      <a:pt x="62" y="179"/>
                    </a:lnTo>
                    <a:lnTo>
                      <a:pt x="63" y="179"/>
                    </a:lnTo>
                    <a:lnTo>
                      <a:pt x="62" y="127"/>
                    </a:lnTo>
                    <a:lnTo>
                      <a:pt x="58" y="75"/>
                    </a:lnTo>
                    <a:lnTo>
                      <a:pt x="54" y="53"/>
                    </a:lnTo>
                    <a:lnTo>
                      <a:pt x="48" y="32"/>
                    </a:lnTo>
                    <a:lnTo>
                      <a:pt x="41" y="15"/>
                    </a:lnTo>
                    <a:lnTo>
                      <a:pt x="33" y="0"/>
                    </a:lnTo>
                    <a:lnTo>
                      <a:pt x="18" y="16"/>
                    </a:lnTo>
                    <a:lnTo>
                      <a:pt x="0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1" name="Freeform 13"/>
              <p:cNvSpPr>
                <a:spLocks/>
              </p:cNvSpPr>
              <p:nvPr/>
            </p:nvSpPr>
            <p:spPr bwMode="auto">
              <a:xfrm>
                <a:off x="636" y="343"/>
                <a:ext cx="2244" cy="68"/>
              </a:xfrm>
              <a:custGeom>
                <a:avLst/>
                <a:gdLst>
                  <a:gd name="T0" fmla="*/ 27 w 2244"/>
                  <a:gd name="T1" fmla="*/ 68 h 68"/>
                  <a:gd name="T2" fmla="*/ 37 w 2244"/>
                  <a:gd name="T3" fmla="*/ 62 h 68"/>
                  <a:gd name="T4" fmla="*/ 49 w 2244"/>
                  <a:gd name="T5" fmla="*/ 56 h 68"/>
                  <a:gd name="T6" fmla="*/ 66 w 2244"/>
                  <a:gd name="T7" fmla="*/ 52 h 68"/>
                  <a:gd name="T8" fmla="*/ 84 w 2244"/>
                  <a:gd name="T9" fmla="*/ 49 h 68"/>
                  <a:gd name="T10" fmla="*/ 126 w 2244"/>
                  <a:gd name="T11" fmla="*/ 45 h 68"/>
                  <a:gd name="T12" fmla="*/ 170 w 2244"/>
                  <a:gd name="T13" fmla="*/ 43 h 68"/>
                  <a:gd name="T14" fmla="*/ 170 w 2244"/>
                  <a:gd name="T15" fmla="*/ 42 h 68"/>
                  <a:gd name="T16" fmla="*/ 2244 w 2244"/>
                  <a:gd name="T17" fmla="*/ 42 h 68"/>
                  <a:gd name="T18" fmla="*/ 2244 w 2244"/>
                  <a:gd name="T19" fmla="*/ 0 h 68"/>
                  <a:gd name="T20" fmla="*/ 167 w 2244"/>
                  <a:gd name="T21" fmla="*/ 0 h 68"/>
                  <a:gd name="T22" fmla="*/ 117 w 2244"/>
                  <a:gd name="T23" fmla="*/ 2 h 68"/>
                  <a:gd name="T24" fmla="*/ 70 w 2244"/>
                  <a:gd name="T25" fmla="*/ 6 h 68"/>
                  <a:gd name="T26" fmla="*/ 48 w 2244"/>
                  <a:gd name="T27" fmla="*/ 11 h 68"/>
                  <a:gd name="T28" fmla="*/ 29 w 2244"/>
                  <a:gd name="T29" fmla="*/ 17 h 68"/>
                  <a:gd name="T30" fmla="*/ 13 w 2244"/>
                  <a:gd name="T31" fmla="*/ 24 h 68"/>
                  <a:gd name="T32" fmla="*/ 0 w 2244"/>
                  <a:gd name="T33" fmla="*/ 33 h 68"/>
                  <a:gd name="T34" fmla="*/ 15 w 2244"/>
                  <a:gd name="T35" fmla="*/ 50 h 68"/>
                  <a:gd name="T36" fmla="*/ 27 w 2244"/>
                  <a:gd name="T37" fmla="*/ 68 h 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44"/>
                  <a:gd name="T58" fmla="*/ 0 h 68"/>
                  <a:gd name="T59" fmla="*/ 2244 w 2244"/>
                  <a:gd name="T60" fmla="*/ 68 h 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44" h="68">
                    <a:moveTo>
                      <a:pt x="27" y="68"/>
                    </a:moveTo>
                    <a:lnTo>
                      <a:pt x="37" y="62"/>
                    </a:lnTo>
                    <a:lnTo>
                      <a:pt x="49" y="56"/>
                    </a:lnTo>
                    <a:lnTo>
                      <a:pt x="66" y="52"/>
                    </a:lnTo>
                    <a:lnTo>
                      <a:pt x="84" y="49"/>
                    </a:lnTo>
                    <a:lnTo>
                      <a:pt x="126" y="45"/>
                    </a:lnTo>
                    <a:lnTo>
                      <a:pt x="170" y="43"/>
                    </a:lnTo>
                    <a:lnTo>
                      <a:pt x="170" y="42"/>
                    </a:lnTo>
                    <a:lnTo>
                      <a:pt x="2244" y="42"/>
                    </a:lnTo>
                    <a:lnTo>
                      <a:pt x="2244" y="0"/>
                    </a:lnTo>
                    <a:lnTo>
                      <a:pt x="167" y="0"/>
                    </a:lnTo>
                    <a:lnTo>
                      <a:pt x="117" y="2"/>
                    </a:lnTo>
                    <a:lnTo>
                      <a:pt x="70" y="6"/>
                    </a:lnTo>
                    <a:lnTo>
                      <a:pt x="48" y="11"/>
                    </a:lnTo>
                    <a:lnTo>
                      <a:pt x="29" y="17"/>
                    </a:lnTo>
                    <a:lnTo>
                      <a:pt x="13" y="24"/>
                    </a:lnTo>
                    <a:lnTo>
                      <a:pt x="0" y="33"/>
                    </a:lnTo>
                    <a:lnTo>
                      <a:pt x="15" y="50"/>
                    </a:lnTo>
                    <a:lnTo>
                      <a:pt x="27" y="6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2" name="Freeform 14"/>
              <p:cNvSpPr>
                <a:spLocks/>
              </p:cNvSpPr>
              <p:nvPr/>
            </p:nvSpPr>
            <p:spPr bwMode="auto">
              <a:xfrm>
                <a:off x="296" y="707"/>
                <a:ext cx="62" cy="1476"/>
              </a:xfrm>
              <a:custGeom>
                <a:avLst/>
                <a:gdLst>
                  <a:gd name="T0" fmla="*/ 62 w 62"/>
                  <a:gd name="T1" fmla="*/ 29 h 1476"/>
                  <a:gd name="T2" fmla="*/ 55 w 62"/>
                  <a:gd name="T3" fmla="*/ 40 h 1476"/>
                  <a:gd name="T4" fmla="*/ 51 w 62"/>
                  <a:gd name="T5" fmla="*/ 54 h 1476"/>
                  <a:gd name="T6" fmla="*/ 47 w 62"/>
                  <a:gd name="T7" fmla="*/ 71 h 1476"/>
                  <a:gd name="T8" fmla="*/ 43 w 62"/>
                  <a:gd name="T9" fmla="*/ 91 h 1476"/>
                  <a:gd name="T10" fmla="*/ 39 w 62"/>
                  <a:gd name="T11" fmla="*/ 135 h 1476"/>
                  <a:gd name="T12" fmla="*/ 37 w 62"/>
                  <a:gd name="T13" fmla="*/ 182 h 1476"/>
                  <a:gd name="T14" fmla="*/ 37 w 62"/>
                  <a:gd name="T15" fmla="*/ 1476 h 1476"/>
                  <a:gd name="T16" fmla="*/ 0 w 62"/>
                  <a:gd name="T17" fmla="*/ 1476 h 1476"/>
                  <a:gd name="T18" fmla="*/ 0 w 62"/>
                  <a:gd name="T19" fmla="*/ 179 h 1476"/>
                  <a:gd name="T20" fmla="*/ 2 w 62"/>
                  <a:gd name="T21" fmla="*/ 179 h 1476"/>
                  <a:gd name="T22" fmla="*/ 2 w 62"/>
                  <a:gd name="T23" fmla="*/ 127 h 1476"/>
                  <a:gd name="T24" fmla="*/ 6 w 62"/>
                  <a:gd name="T25" fmla="*/ 75 h 1476"/>
                  <a:gd name="T26" fmla="*/ 10 w 62"/>
                  <a:gd name="T27" fmla="*/ 53 h 1476"/>
                  <a:gd name="T28" fmla="*/ 15 w 62"/>
                  <a:gd name="T29" fmla="*/ 32 h 1476"/>
                  <a:gd name="T30" fmla="*/ 21 w 62"/>
                  <a:gd name="T31" fmla="*/ 15 h 1476"/>
                  <a:gd name="T32" fmla="*/ 29 w 62"/>
                  <a:gd name="T33" fmla="*/ 0 h 1476"/>
                  <a:gd name="T34" fmla="*/ 46 w 62"/>
                  <a:gd name="T35" fmla="*/ 16 h 1476"/>
                  <a:gd name="T36" fmla="*/ 62 w 62"/>
                  <a:gd name="T37" fmla="*/ 29 h 14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2"/>
                  <a:gd name="T58" fmla="*/ 0 h 1476"/>
                  <a:gd name="T59" fmla="*/ 62 w 62"/>
                  <a:gd name="T60" fmla="*/ 1476 h 147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2" h="1476">
                    <a:moveTo>
                      <a:pt x="62" y="29"/>
                    </a:moveTo>
                    <a:lnTo>
                      <a:pt x="55" y="40"/>
                    </a:lnTo>
                    <a:lnTo>
                      <a:pt x="51" y="54"/>
                    </a:lnTo>
                    <a:lnTo>
                      <a:pt x="47" y="71"/>
                    </a:lnTo>
                    <a:lnTo>
                      <a:pt x="43" y="91"/>
                    </a:lnTo>
                    <a:lnTo>
                      <a:pt x="39" y="135"/>
                    </a:lnTo>
                    <a:lnTo>
                      <a:pt x="37" y="182"/>
                    </a:lnTo>
                    <a:lnTo>
                      <a:pt x="37" y="1476"/>
                    </a:lnTo>
                    <a:lnTo>
                      <a:pt x="0" y="1476"/>
                    </a:lnTo>
                    <a:lnTo>
                      <a:pt x="0" y="179"/>
                    </a:lnTo>
                    <a:lnTo>
                      <a:pt x="2" y="179"/>
                    </a:lnTo>
                    <a:lnTo>
                      <a:pt x="2" y="127"/>
                    </a:lnTo>
                    <a:lnTo>
                      <a:pt x="6" y="75"/>
                    </a:lnTo>
                    <a:lnTo>
                      <a:pt x="10" y="53"/>
                    </a:lnTo>
                    <a:lnTo>
                      <a:pt x="15" y="32"/>
                    </a:lnTo>
                    <a:lnTo>
                      <a:pt x="21" y="15"/>
                    </a:lnTo>
                    <a:lnTo>
                      <a:pt x="29" y="0"/>
                    </a:lnTo>
                    <a:lnTo>
                      <a:pt x="46" y="16"/>
                    </a:lnTo>
                    <a:lnTo>
                      <a:pt x="62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3" name="Freeform 15"/>
              <p:cNvSpPr>
                <a:spLocks/>
              </p:cNvSpPr>
              <p:nvPr/>
            </p:nvSpPr>
            <p:spPr bwMode="auto">
              <a:xfrm>
                <a:off x="2880" y="3957"/>
                <a:ext cx="2244" cy="68"/>
              </a:xfrm>
              <a:custGeom>
                <a:avLst/>
                <a:gdLst>
                  <a:gd name="T0" fmla="*/ 2218 w 2244"/>
                  <a:gd name="T1" fmla="*/ 0 h 68"/>
                  <a:gd name="T2" fmla="*/ 2209 w 2244"/>
                  <a:gd name="T3" fmla="*/ 7 h 68"/>
                  <a:gd name="T4" fmla="*/ 2195 w 2244"/>
                  <a:gd name="T5" fmla="*/ 12 h 68"/>
                  <a:gd name="T6" fmla="*/ 2180 w 2244"/>
                  <a:gd name="T7" fmla="*/ 18 h 68"/>
                  <a:gd name="T8" fmla="*/ 2160 w 2244"/>
                  <a:gd name="T9" fmla="*/ 21 h 68"/>
                  <a:gd name="T10" fmla="*/ 2119 w 2244"/>
                  <a:gd name="T11" fmla="*/ 25 h 68"/>
                  <a:gd name="T12" fmla="*/ 2074 w 2244"/>
                  <a:gd name="T13" fmla="*/ 26 h 68"/>
                  <a:gd name="T14" fmla="*/ 2073 w 2244"/>
                  <a:gd name="T15" fmla="*/ 25 h 68"/>
                  <a:gd name="T16" fmla="*/ 0 w 2244"/>
                  <a:gd name="T17" fmla="*/ 25 h 68"/>
                  <a:gd name="T18" fmla="*/ 0 w 2244"/>
                  <a:gd name="T19" fmla="*/ 68 h 68"/>
                  <a:gd name="T20" fmla="*/ 2127 w 2244"/>
                  <a:gd name="T21" fmla="*/ 68 h 68"/>
                  <a:gd name="T22" fmla="*/ 2176 w 2244"/>
                  <a:gd name="T23" fmla="*/ 62 h 68"/>
                  <a:gd name="T24" fmla="*/ 2196 w 2244"/>
                  <a:gd name="T25" fmla="*/ 57 h 68"/>
                  <a:gd name="T26" fmla="*/ 2215 w 2244"/>
                  <a:gd name="T27" fmla="*/ 51 h 68"/>
                  <a:gd name="T28" fmla="*/ 2232 w 2244"/>
                  <a:gd name="T29" fmla="*/ 44 h 68"/>
                  <a:gd name="T30" fmla="*/ 2244 w 2244"/>
                  <a:gd name="T31" fmla="*/ 35 h 68"/>
                  <a:gd name="T32" fmla="*/ 2231 w 2244"/>
                  <a:gd name="T33" fmla="*/ 19 h 68"/>
                  <a:gd name="T34" fmla="*/ 2218 w 2244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218" y="0"/>
                    </a:moveTo>
                    <a:lnTo>
                      <a:pt x="2209" y="7"/>
                    </a:lnTo>
                    <a:lnTo>
                      <a:pt x="2195" y="12"/>
                    </a:lnTo>
                    <a:lnTo>
                      <a:pt x="2180" y="18"/>
                    </a:lnTo>
                    <a:lnTo>
                      <a:pt x="2160" y="21"/>
                    </a:lnTo>
                    <a:lnTo>
                      <a:pt x="2119" y="25"/>
                    </a:lnTo>
                    <a:lnTo>
                      <a:pt x="2074" y="26"/>
                    </a:lnTo>
                    <a:lnTo>
                      <a:pt x="2073" y="25"/>
                    </a:lnTo>
                    <a:lnTo>
                      <a:pt x="0" y="25"/>
                    </a:lnTo>
                    <a:lnTo>
                      <a:pt x="0" y="68"/>
                    </a:lnTo>
                    <a:lnTo>
                      <a:pt x="2127" y="68"/>
                    </a:lnTo>
                    <a:lnTo>
                      <a:pt x="2176" y="62"/>
                    </a:lnTo>
                    <a:lnTo>
                      <a:pt x="2196" y="57"/>
                    </a:lnTo>
                    <a:lnTo>
                      <a:pt x="2215" y="51"/>
                    </a:lnTo>
                    <a:lnTo>
                      <a:pt x="2232" y="44"/>
                    </a:lnTo>
                    <a:lnTo>
                      <a:pt x="2244" y="35"/>
                    </a:lnTo>
                    <a:lnTo>
                      <a:pt x="2231" y="19"/>
                    </a:lnTo>
                    <a:lnTo>
                      <a:pt x="221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4" name="Freeform 16"/>
              <p:cNvSpPr>
                <a:spLocks/>
              </p:cNvSpPr>
              <p:nvPr/>
            </p:nvSpPr>
            <p:spPr bwMode="auto">
              <a:xfrm>
                <a:off x="5402" y="2183"/>
                <a:ext cx="63" cy="1478"/>
              </a:xfrm>
              <a:custGeom>
                <a:avLst/>
                <a:gdLst>
                  <a:gd name="T0" fmla="*/ 0 w 63"/>
                  <a:gd name="T1" fmla="*/ 1450 h 1478"/>
                  <a:gd name="T2" fmla="*/ 7 w 63"/>
                  <a:gd name="T3" fmla="*/ 1440 h 1478"/>
                  <a:gd name="T4" fmla="*/ 11 w 63"/>
                  <a:gd name="T5" fmla="*/ 1425 h 1478"/>
                  <a:gd name="T6" fmla="*/ 16 w 63"/>
                  <a:gd name="T7" fmla="*/ 1409 h 1478"/>
                  <a:gd name="T8" fmla="*/ 19 w 63"/>
                  <a:gd name="T9" fmla="*/ 1388 h 1478"/>
                  <a:gd name="T10" fmla="*/ 23 w 63"/>
                  <a:gd name="T11" fmla="*/ 1343 h 1478"/>
                  <a:gd name="T12" fmla="*/ 25 w 63"/>
                  <a:gd name="T13" fmla="*/ 1296 h 1478"/>
                  <a:gd name="T14" fmla="*/ 23 w 63"/>
                  <a:gd name="T15" fmla="*/ 1296 h 1478"/>
                  <a:gd name="T16" fmla="*/ 23 w 63"/>
                  <a:gd name="T17" fmla="*/ 0 h 1478"/>
                  <a:gd name="T18" fmla="*/ 62 w 63"/>
                  <a:gd name="T19" fmla="*/ 0 h 1478"/>
                  <a:gd name="T20" fmla="*/ 62 w 63"/>
                  <a:gd name="T21" fmla="*/ 1299 h 1478"/>
                  <a:gd name="T22" fmla="*/ 63 w 63"/>
                  <a:gd name="T23" fmla="*/ 1299 h 1478"/>
                  <a:gd name="T24" fmla="*/ 62 w 63"/>
                  <a:gd name="T25" fmla="*/ 1353 h 1478"/>
                  <a:gd name="T26" fmla="*/ 58 w 63"/>
                  <a:gd name="T27" fmla="*/ 1403 h 1478"/>
                  <a:gd name="T28" fmla="*/ 54 w 63"/>
                  <a:gd name="T29" fmla="*/ 1427 h 1478"/>
                  <a:gd name="T30" fmla="*/ 48 w 63"/>
                  <a:gd name="T31" fmla="*/ 1447 h 1478"/>
                  <a:gd name="T32" fmla="*/ 41 w 63"/>
                  <a:gd name="T33" fmla="*/ 1463 h 1478"/>
                  <a:gd name="T34" fmla="*/ 33 w 63"/>
                  <a:gd name="T35" fmla="*/ 1478 h 1478"/>
                  <a:gd name="T36" fmla="*/ 18 w 63"/>
                  <a:gd name="T37" fmla="*/ 1463 h 1478"/>
                  <a:gd name="T38" fmla="*/ 0 w 63"/>
                  <a:gd name="T39" fmla="*/ 1450 h 1478"/>
                  <a:gd name="T40" fmla="*/ 0 w 63"/>
                  <a:gd name="T41" fmla="*/ 1449 h 1478"/>
                  <a:gd name="T42" fmla="*/ 0 w 63"/>
                  <a:gd name="T43" fmla="*/ 1450 h 14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3"/>
                  <a:gd name="T67" fmla="*/ 0 h 1478"/>
                  <a:gd name="T68" fmla="*/ 63 w 63"/>
                  <a:gd name="T69" fmla="*/ 1478 h 147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3" h="1478">
                    <a:moveTo>
                      <a:pt x="0" y="1450"/>
                    </a:moveTo>
                    <a:lnTo>
                      <a:pt x="7" y="1440"/>
                    </a:lnTo>
                    <a:lnTo>
                      <a:pt x="11" y="1425"/>
                    </a:lnTo>
                    <a:lnTo>
                      <a:pt x="16" y="1409"/>
                    </a:lnTo>
                    <a:lnTo>
                      <a:pt x="19" y="1388"/>
                    </a:lnTo>
                    <a:lnTo>
                      <a:pt x="23" y="1343"/>
                    </a:lnTo>
                    <a:lnTo>
                      <a:pt x="25" y="1296"/>
                    </a:lnTo>
                    <a:lnTo>
                      <a:pt x="23" y="1296"/>
                    </a:lnTo>
                    <a:lnTo>
                      <a:pt x="23" y="0"/>
                    </a:lnTo>
                    <a:lnTo>
                      <a:pt x="62" y="0"/>
                    </a:lnTo>
                    <a:lnTo>
                      <a:pt x="62" y="1299"/>
                    </a:lnTo>
                    <a:lnTo>
                      <a:pt x="63" y="1299"/>
                    </a:lnTo>
                    <a:lnTo>
                      <a:pt x="62" y="1353"/>
                    </a:lnTo>
                    <a:lnTo>
                      <a:pt x="58" y="1403"/>
                    </a:lnTo>
                    <a:lnTo>
                      <a:pt x="54" y="1427"/>
                    </a:lnTo>
                    <a:lnTo>
                      <a:pt x="48" y="1447"/>
                    </a:lnTo>
                    <a:lnTo>
                      <a:pt x="41" y="1463"/>
                    </a:lnTo>
                    <a:lnTo>
                      <a:pt x="33" y="1478"/>
                    </a:lnTo>
                    <a:lnTo>
                      <a:pt x="18" y="1463"/>
                    </a:lnTo>
                    <a:lnTo>
                      <a:pt x="0" y="1450"/>
                    </a:lnTo>
                    <a:lnTo>
                      <a:pt x="0" y="1449"/>
                    </a:lnTo>
                    <a:lnTo>
                      <a:pt x="0" y="145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5" name="Freeform 17"/>
              <p:cNvSpPr>
                <a:spLocks/>
              </p:cNvSpPr>
              <p:nvPr/>
            </p:nvSpPr>
            <p:spPr bwMode="auto">
              <a:xfrm>
                <a:off x="636" y="3957"/>
                <a:ext cx="2244" cy="68"/>
              </a:xfrm>
              <a:custGeom>
                <a:avLst/>
                <a:gdLst>
                  <a:gd name="T0" fmla="*/ 27 w 2244"/>
                  <a:gd name="T1" fmla="*/ 0 h 68"/>
                  <a:gd name="T2" fmla="*/ 37 w 2244"/>
                  <a:gd name="T3" fmla="*/ 7 h 68"/>
                  <a:gd name="T4" fmla="*/ 49 w 2244"/>
                  <a:gd name="T5" fmla="*/ 12 h 68"/>
                  <a:gd name="T6" fmla="*/ 66 w 2244"/>
                  <a:gd name="T7" fmla="*/ 18 h 68"/>
                  <a:gd name="T8" fmla="*/ 84 w 2244"/>
                  <a:gd name="T9" fmla="*/ 21 h 68"/>
                  <a:gd name="T10" fmla="*/ 126 w 2244"/>
                  <a:gd name="T11" fmla="*/ 25 h 68"/>
                  <a:gd name="T12" fmla="*/ 170 w 2244"/>
                  <a:gd name="T13" fmla="*/ 26 h 68"/>
                  <a:gd name="T14" fmla="*/ 170 w 2244"/>
                  <a:gd name="T15" fmla="*/ 25 h 68"/>
                  <a:gd name="T16" fmla="*/ 2244 w 2244"/>
                  <a:gd name="T17" fmla="*/ 25 h 68"/>
                  <a:gd name="T18" fmla="*/ 2244 w 2244"/>
                  <a:gd name="T19" fmla="*/ 68 h 68"/>
                  <a:gd name="T20" fmla="*/ 117 w 2244"/>
                  <a:gd name="T21" fmla="*/ 68 h 68"/>
                  <a:gd name="T22" fmla="*/ 70 w 2244"/>
                  <a:gd name="T23" fmla="*/ 62 h 68"/>
                  <a:gd name="T24" fmla="*/ 48 w 2244"/>
                  <a:gd name="T25" fmla="*/ 57 h 68"/>
                  <a:gd name="T26" fmla="*/ 29 w 2244"/>
                  <a:gd name="T27" fmla="*/ 51 h 68"/>
                  <a:gd name="T28" fmla="*/ 13 w 2244"/>
                  <a:gd name="T29" fmla="*/ 44 h 68"/>
                  <a:gd name="T30" fmla="*/ 0 w 2244"/>
                  <a:gd name="T31" fmla="*/ 35 h 68"/>
                  <a:gd name="T32" fmla="*/ 15 w 2244"/>
                  <a:gd name="T33" fmla="*/ 19 h 68"/>
                  <a:gd name="T34" fmla="*/ 27 w 2244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44"/>
                  <a:gd name="T55" fmla="*/ 0 h 68"/>
                  <a:gd name="T56" fmla="*/ 2244 w 2244"/>
                  <a:gd name="T57" fmla="*/ 68 h 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44" h="68">
                    <a:moveTo>
                      <a:pt x="27" y="0"/>
                    </a:moveTo>
                    <a:lnTo>
                      <a:pt x="37" y="7"/>
                    </a:lnTo>
                    <a:lnTo>
                      <a:pt x="49" y="12"/>
                    </a:lnTo>
                    <a:lnTo>
                      <a:pt x="66" y="18"/>
                    </a:lnTo>
                    <a:lnTo>
                      <a:pt x="84" y="21"/>
                    </a:lnTo>
                    <a:lnTo>
                      <a:pt x="126" y="25"/>
                    </a:lnTo>
                    <a:lnTo>
                      <a:pt x="170" y="26"/>
                    </a:lnTo>
                    <a:lnTo>
                      <a:pt x="170" y="25"/>
                    </a:lnTo>
                    <a:lnTo>
                      <a:pt x="2244" y="25"/>
                    </a:lnTo>
                    <a:lnTo>
                      <a:pt x="2244" y="68"/>
                    </a:lnTo>
                    <a:lnTo>
                      <a:pt x="117" y="68"/>
                    </a:lnTo>
                    <a:lnTo>
                      <a:pt x="70" y="62"/>
                    </a:lnTo>
                    <a:lnTo>
                      <a:pt x="48" y="57"/>
                    </a:lnTo>
                    <a:lnTo>
                      <a:pt x="29" y="51"/>
                    </a:lnTo>
                    <a:lnTo>
                      <a:pt x="13" y="44"/>
                    </a:lnTo>
                    <a:lnTo>
                      <a:pt x="0" y="35"/>
                    </a:lnTo>
                    <a:lnTo>
                      <a:pt x="15" y="19"/>
                    </a:lnTo>
                    <a:lnTo>
                      <a:pt x="2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0506" name="Freeform 18"/>
              <p:cNvSpPr>
                <a:spLocks/>
              </p:cNvSpPr>
              <p:nvPr/>
            </p:nvSpPr>
            <p:spPr bwMode="auto">
              <a:xfrm>
                <a:off x="296" y="2183"/>
                <a:ext cx="62" cy="1478"/>
              </a:xfrm>
              <a:custGeom>
                <a:avLst/>
                <a:gdLst>
                  <a:gd name="T0" fmla="*/ 62 w 62"/>
                  <a:gd name="T1" fmla="*/ 1450 h 1478"/>
                  <a:gd name="T2" fmla="*/ 55 w 62"/>
                  <a:gd name="T3" fmla="*/ 1440 h 1478"/>
                  <a:gd name="T4" fmla="*/ 51 w 62"/>
                  <a:gd name="T5" fmla="*/ 1425 h 1478"/>
                  <a:gd name="T6" fmla="*/ 47 w 62"/>
                  <a:gd name="T7" fmla="*/ 1409 h 1478"/>
                  <a:gd name="T8" fmla="*/ 43 w 62"/>
                  <a:gd name="T9" fmla="*/ 1388 h 1478"/>
                  <a:gd name="T10" fmla="*/ 39 w 62"/>
                  <a:gd name="T11" fmla="*/ 1343 h 1478"/>
                  <a:gd name="T12" fmla="*/ 37 w 62"/>
                  <a:gd name="T13" fmla="*/ 1296 h 1478"/>
                  <a:gd name="T14" fmla="*/ 37 w 62"/>
                  <a:gd name="T15" fmla="*/ 0 h 1478"/>
                  <a:gd name="T16" fmla="*/ 0 w 62"/>
                  <a:gd name="T17" fmla="*/ 0 h 1478"/>
                  <a:gd name="T18" fmla="*/ 0 w 62"/>
                  <a:gd name="T19" fmla="*/ 1299 h 1478"/>
                  <a:gd name="T20" fmla="*/ 2 w 62"/>
                  <a:gd name="T21" fmla="*/ 1299 h 1478"/>
                  <a:gd name="T22" fmla="*/ 2 w 62"/>
                  <a:gd name="T23" fmla="*/ 1353 h 1478"/>
                  <a:gd name="T24" fmla="*/ 6 w 62"/>
                  <a:gd name="T25" fmla="*/ 1403 h 1478"/>
                  <a:gd name="T26" fmla="*/ 10 w 62"/>
                  <a:gd name="T27" fmla="*/ 1427 h 1478"/>
                  <a:gd name="T28" fmla="*/ 15 w 62"/>
                  <a:gd name="T29" fmla="*/ 1447 h 1478"/>
                  <a:gd name="T30" fmla="*/ 21 w 62"/>
                  <a:gd name="T31" fmla="*/ 1463 h 1478"/>
                  <a:gd name="T32" fmla="*/ 29 w 62"/>
                  <a:gd name="T33" fmla="*/ 1478 h 1478"/>
                  <a:gd name="T34" fmla="*/ 62 w 62"/>
                  <a:gd name="T35" fmla="*/ 1450 h 1478"/>
                  <a:gd name="T36" fmla="*/ 62 w 62"/>
                  <a:gd name="T37" fmla="*/ 1449 h 1478"/>
                  <a:gd name="T38" fmla="*/ 62 w 62"/>
                  <a:gd name="T39" fmla="*/ 1450 h 147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"/>
                  <a:gd name="T61" fmla="*/ 0 h 1478"/>
                  <a:gd name="T62" fmla="*/ 62 w 62"/>
                  <a:gd name="T63" fmla="*/ 1478 h 147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" h="1478">
                    <a:moveTo>
                      <a:pt x="62" y="1450"/>
                    </a:moveTo>
                    <a:lnTo>
                      <a:pt x="55" y="1440"/>
                    </a:lnTo>
                    <a:lnTo>
                      <a:pt x="51" y="1425"/>
                    </a:lnTo>
                    <a:lnTo>
                      <a:pt x="47" y="1409"/>
                    </a:lnTo>
                    <a:lnTo>
                      <a:pt x="43" y="1388"/>
                    </a:lnTo>
                    <a:lnTo>
                      <a:pt x="39" y="1343"/>
                    </a:lnTo>
                    <a:lnTo>
                      <a:pt x="37" y="1296"/>
                    </a:lnTo>
                    <a:lnTo>
                      <a:pt x="37" y="0"/>
                    </a:lnTo>
                    <a:lnTo>
                      <a:pt x="0" y="0"/>
                    </a:lnTo>
                    <a:lnTo>
                      <a:pt x="0" y="1299"/>
                    </a:lnTo>
                    <a:lnTo>
                      <a:pt x="2" y="1299"/>
                    </a:lnTo>
                    <a:lnTo>
                      <a:pt x="2" y="1353"/>
                    </a:lnTo>
                    <a:lnTo>
                      <a:pt x="6" y="1403"/>
                    </a:lnTo>
                    <a:lnTo>
                      <a:pt x="10" y="1427"/>
                    </a:lnTo>
                    <a:lnTo>
                      <a:pt x="15" y="1447"/>
                    </a:lnTo>
                    <a:lnTo>
                      <a:pt x="21" y="1463"/>
                    </a:lnTo>
                    <a:lnTo>
                      <a:pt x="29" y="1478"/>
                    </a:lnTo>
                    <a:lnTo>
                      <a:pt x="62" y="1450"/>
                    </a:lnTo>
                    <a:lnTo>
                      <a:pt x="62" y="1449"/>
                    </a:lnTo>
                    <a:lnTo>
                      <a:pt x="62" y="145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20491" name="Freeform 19"/>
            <p:cNvSpPr>
              <a:spLocks/>
            </p:cNvSpPr>
            <p:nvPr/>
          </p:nvSpPr>
          <p:spPr bwMode="auto">
            <a:xfrm>
              <a:off x="5225" y="650"/>
              <a:ext cx="180" cy="328"/>
            </a:xfrm>
            <a:custGeom>
              <a:avLst/>
              <a:gdLst>
                <a:gd name="T0" fmla="*/ 130 w 180"/>
                <a:gd name="T1" fmla="*/ 45 h 328"/>
                <a:gd name="T2" fmla="*/ 101 w 180"/>
                <a:gd name="T3" fmla="*/ 38 h 328"/>
                <a:gd name="T4" fmla="*/ 77 w 180"/>
                <a:gd name="T5" fmla="*/ 44 h 328"/>
                <a:gd name="T6" fmla="*/ 57 w 180"/>
                <a:gd name="T7" fmla="*/ 61 h 328"/>
                <a:gd name="T8" fmla="*/ 44 w 180"/>
                <a:gd name="T9" fmla="*/ 88 h 328"/>
                <a:gd name="T10" fmla="*/ 41 w 180"/>
                <a:gd name="T11" fmla="*/ 116 h 328"/>
                <a:gd name="T12" fmla="*/ 48 w 180"/>
                <a:gd name="T13" fmla="*/ 136 h 328"/>
                <a:gd name="T14" fmla="*/ 70 w 180"/>
                <a:gd name="T15" fmla="*/ 157 h 328"/>
                <a:gd name="T16" fmla="*/ 96 w 180"/>
                <a:gd name="T17" fmla="*/ 160 h 328"/>
                <a:gd name="T18" fmla="*/ 111 w 180"/>
                <a:gd name="T19" fmla="*/ 153 h 328"/>
                <a:gd name="T20" fmla="*/ 119 w 180"/>
                <a:gd name="T21" fmla="*/ 135 h 328"/>
                <a:gd name="T22" fmla="*/ 130 w 180"/>
                <a:gd name="T23" fmla="*/ 125 h 328"/>
                <a:gd name="T24" fmla="*/ 147 w 180"/>
                <a:gd name="T25" fmla="*/ 136 h 328"/>
                <a:gd name="T26" fmla="*/ 155 w 180"/>
                <a:gd name="T27" fmla="*/ 154 h 328"/>
                <a:gd name="T28" fmla="*/ 152 w 180"/>
                <a:gd name="T29" fmla="*/ 172 h 328"/>
                <a:gd name="T30" fmla="*/ 155 w 180"/>
                <a:gd name="T31" fmla="*/ 182 h 328"/>
                <a:gd name="T32" fmla="*/ 169 w 180"/>
                <a:gd name="T33" fmla="*/ 194 h 328"/>
                <a:gd name="T34" fmla="*/ 173 w 180"/>
                <a:gd name="T35" fmla="*/ 211 h 328"/>
                <a:gd name="T36" fmla="*/ 165 w 180"/>
                <a:gd name="T37" fmla="*/ 228 h 328"/>
                <a:gd name="T38" fmla="*/ 167 w 180"/>
                <a:gd name="T39" fmla="*/ 242 h 328"/>
                <a:gd name="T40" fmla="*/ 178 w 180"/>
                <a:gd name="T41" fmla="*/ 267 h 328"/>
                <a:gd name="T42" fmla="*/ 177 w 180"/>
                <a:gd name="T43" fmla="*/ 297 h 328"/>
                <a:gd name="T44" fmla="*/ 163 w 180"/>
                <a:gd name="T45" fmla="*/ 320 h 328"/>
                <a:gd name="T46" fmla="*/ 155 w 180"/>
                <a:gd name="T47" fmla="*/ 313 h 328"/>
                <a:gd name="T48" fmla="*/ 149 w 180"/>
                <a:gd name="T49" fmla="*/ 284 h 328"/>
                <a:gd name="T50" fmla="*/ 130 w 180"/>
                <a:gd name="T51" fmla="*/ 257 h 328"/>
                <a:gd name="T52" fmla="*/ 101 w 180"/>
                <a:gd name="T53" fmla="*/ 235 h 328"/>
                <a:gd name="T54" fmla="*/ 59 w 180"/>
                <a:gd name="T55" fmla="*/ 216 h 328"/>
                <a:gd name="T56" fmla="*/ 20 w 180"/>
                <a:gd name="T57" fmla="*/ 178 h 328"/>
                <a:gd name="T58" fmla="*/ 0 w 180"/>
                <a:gd name="T59" fmla="*/ 125 h 328"/>
                <a:gd name="T60" fmla="*/ 2 w 180"/>
                <a:gd name="T61" fmla="*/ 82 h 328"/>
                <a:gd name="T62" fmla="*/ 13 w 180"/>
                <a:gd name="T63" fmla="*/ 54 h 328"/>
                <a:gd name="T64" fmla="*/ 41 w 180"/>
                <a:gd name="T65" fmla="*/ 22 h 328"/>
                <a:gd name="T66" fmla="*/ 81 w 180"/>
                <a:gd name="T67" fmla="*/ 1 h 328"/>
                <a:gd name="T68" fmla="*/ 121 w 180"/>
                <a:gd name="T69" fmla="*/ 1 h 328"/>
                <a:gd name="T70" fmla="*/ 160 w 180"/>
                <a:gd name="T71" fmla="*/ 16 h 328"/>
                <a:gd name="T72" fmla="*/ 163 w 180"/>
                <a:gd name="T73" fmla="*/ 45 h 328"/>
                <a:gd name="T74" fmla="*/ 147 w 180"/>
                <a:gd name="T75" fmla="*/ 55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328"/>
                <a:gd name="T116" fmla="*/ 180 w 180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328">
                  <a:moveTo>
                    <a:pt x="147" y="57"/>
                  </a:moveTo>
                  <a:lnTo>
                    <a:pt x="130" y="45"/>
                  </a:lnTo>
                  <a:lnTo>
                    <a:pt x="115" y="39"/>
                  </a:lnTo>
                  <a:lnTo>
                    <a:pt x="101" y="38"/>
                  </a:lnTo>
                  <a:lnTo>
                    <a:pt x="88" y="39"/>
                  </a:lnTo>
                  <a:lnTo>
                    <a:pt x="77" y="44"/>
                  </a:lnTo>
                  <a:lnTo>
                    <a:pt x="66" y="51"/>
                  </a:lnTo>
                  <a:lnTo>
                    <a:pt x="57" y="61"/>
                  </a:lnTo>
                  <a:lnTo>
                    <a:pt x="50" y="73"/>
                  </a:lnTo>
                  <a:lnTo>
                    <a:pt x="44" y="88"/>
                  </a:lnTo>
                  <a:lnTo>
                    <a:pt x="41" y="103"/>
                  </a:lnTo>
                  <a:lnTo>
                    <a:pt x="41" y="116"/>
                  </a:lnTo>
                  <a:lnTo>
                    <a:pt x="42" y="128"/>
                  </a:lnTo>
                  <a:lnTo>
                    <a:pt x="48" y="136"/>
                  </a:lnTo>
                  <a:lnTo>
                    <a:pt x="53" y="145"/>
                  </a:lnTo>
                  <a:lnTo>
                    <a:pt x="70" y="157"/>
                  </a:lnTo>
                  <a:lnTo>
                    <a:pt x="88" y="161"/>
                  </a:lnTo>
                  <a:lnTo>
                    <a:pt x="96" y="160"/>
                  </a:lnTo>
                  <a:lnTo>
                    <a:pt x="104" y="157"/>
                  </a:lnTo>
                  <a:lnTo>
                    <a:pt x="111" y="153"/>
                  </a:lnTo>
                  <a:lnTo>
                    <a:pt x="115" y="145"/>
                  </a:lnTo>
                  <a:lnTo>
                    <a:pt x="119" y="135"/>
                  </a:lnTo>
                  <a:lnTo>
                    <a:pt x="119" y="123"/>
                  </a:lnTo>
                  <a:lnTo>
                    <a:pt x="130" y="125"/>
                  </a:lnTo>
                  <a:lnTo>
                    <a:pt x="140" y="129"/>
                  </a:lnTo>
                  <a:lnTo>
                    <a:pt x="147" y="136"/>
                  </a:lnTo>
                  <a:lnTo>
                    <a:pt x="152" y="144"/>
                  </a:lnTo>
                  <a:lnTo>
                    <a:pt x="155" y="154"/>
                  </a:lnTo>
                  <a:lnTo>
                    <a:pt x="155" y="163"/>
                  </a:lnTo>
                  <a:lnTo>
                    <a:pt x="152" y="172"/>
                  </a:lnTo>
                  <a:lnTo>
                    <a:pt x="145" y="181"/>
                  </a:lnTo>
                  <a:lnTo>
                    <a:pt x="155" y="182"/>
                  </a:lnTo>
                  <a:lnTo>
                    <a:pt x="163" y="188"/>
                  </a:lnTo>
                  <a:lnTo>
                    <a:pt x="169" y="194"/>
                  </a:lnTo>
                  <a:lnTo>
                    <a:pt x="171" y="203"/>
                  </a:lnTo>
                  <a:lnTo>
                    <a:pt x="173" y="211"/>
                  </a:lnTo>
                  <a:lnTo>
                    <a:pt x="170" y="220"/>
                  </a:lnTo>
                  <a:lnTo>
                    <a:pt x="165" y="228"/>
                  </a:lnTo>
                  <a:lnTo>
                    <a:pt x="156" y="234"/>
                  </a:lnTo>
                  <a:lnTo>
                    <a:pt x="167" y="242"/>
                  </a:lnTo>
                  <a:lnTo>
                    <a:pt x="174" y="254"/>
                  </a:lnTo>
                  <a:lnTo>
                    <a:pt x="178" y="267"/>
                  </a:lnTo>
                  <a:lnTo>
                    <a:pt x="180" y="284"/>
                  </a:lnTo>
                  <a:lnTo>
                    <a:pt x="177" y="297"/>
                  </a:lnTo>
                  <a:lnTo>
                    <a:pt x="171" y="310"/>
                  </a:lnTo>
                  <a:lnTo>
                    <a:pt x="163" y="320"/>
                  </a:lnTo>
                  <a:lnTo>
                    <a:pt x="152" y="328"/>
                  </a:lnTo>
                  <a:lnTo>
                    <a:pt x="155" y="313"/>
                  </a:lnTo>
                  <a:lnTo>
                    <a:pt x="154" y="298"/>
                  </a:lnTo>
                  <a:lnTo>
                    <a:pt x="149" y="284"/>
                  </a:lnTo>
                  <a:lnTo>
                    <a:pt x="141" y="269"/>
                  </a:lnTo>
                  <a:lnTo>
                    <a:pt x="130" y="257"/>
                  </a:lnTo>
                  <a:lnTo>
                    <a:pt x="118" y="245"/>
                  </a:lnTo>
                  <a:lnTo>
                    <a:pt x="101" y="235"/>
                  </a:lnTo>
                  <a:lnTo>
                    <a:pt x="83" y="228"/>
                  </a:lnTo>
                  <a:lnTo>
                    <a:pt x="59" y="216"/>
                  </a:lnTo>
                  <a:lnTo>
                    <a:pt x="38" y="198"/>
                  </a:lnTo>
                  <a:lnTo>
                    <a:pt x="20" y="178"/>
                  </a:lnTo>
                  <a:lnTo>
                    <a:pt x="6" y="153"/>
                  </a:lnTo>
                  <a:lnTo>
                    <a:pt x="0" y="125"/>
                  </a:lnTo>
                  <a:lnTo>
                    <a:pt x="0" y="97"/>
                  </a:lnTo>
                  <a:lnTo>
                    <a:pt x="2" y="82"/>
                  </a:lnTo>
                  <a:lnTo>
                    <a:pt x="6" y="67"/>
                  </a:lnTo>
                  <a:lnTo>
                    <a:pt x="13" y="54"/>
                  </a:lnTo>
                  <a:lnTo>
                    <a:pt x="23" y="41"/>
                  </a:lnTo>
                  <a:lnTo>
                    <a:pt x="41" y="22"/>
                  </a:lnTo>
                  <a:lnTo>
                    <a:pt x="61" y="10"/>
                  </a:lnTo>
                  <a:lnTo>
                    <a:pt x="81" y="1"/>
                  </a:lnTo>
                  <a:lnTo>
                    <a:pt x="101" y="0"/>
                  </a:lnTo>
                  <a:lnTo>
                    <a:pt x="121" y="1"/>
                  </a:lnTo>
                  <a:lnTo>
                    <a:pt x="141" y="5"/>
                  </a:lnTo>
                  <a:lnTo>
                    <a:pt x="160" y="16"/>
                  </a:lnTo>
                  <a:lnTo>
                    <a:pt x="180" y="27"/>
                  </a:lnTo>
                  <a:lnTo>
                    <a:pt x="163" y="45"/>
                  </a:lnTo>
                  <a:lnTo>
                    <a:pt x="147" y="57"/>
                  </a:lnTo>
                  <a:lnTo>
                    <a:pt x="147" y="55"/>
                  </a:lnTo>
                  <a:lnTo>
                    <a:pt x="147" y="57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2" name="Freeform 20"/>
            <p:cNvSpPr>
              <a:spLocks/>
            </p:cNvSpPr>
            <p:nvPr/>
          </p:nvSpPr>
          <p:spPr bwMode="auto">
            <a:xfrm>
              <a:off x="4874" y="410"/>
              <a:ext cx="307" cy="191"/>
            </a:xfrm>
            <a:custGeom>
              <a:avLst/>
              <a:gdLst>
                <a:gd name="T0" fmla="*/ 261 w 307"/>
                <a:gd name="T1" fmla="*/ 51 h 191"/>
                <a:gd name="T2" fmla="*/ 270 w 307"/>
                <a:gd name="T3" fmla="*/ 82 h 191"/>
                <a:gd name="T4" fmla="*/ 263 w 307"/>
                <a:gd name="T5" fmla="*/ 109 h 191"/>
                <a:gd name="T6" fmla="*/ 248 w 307"/>
                <a:gd name="T7" fmla="*/ 129 h 191"/>
                <a:gd name="T8" fmla="*/ 223 w 307"/>
                <a:gd name="T9" fmla="*/ 144 h 191"/>
                <a:gd name="T10" fmla="*/ 198 w 307"/>
                <a:gd name="T11" fmla="*/ 147 h 191"/>
                <a:gd name="T12" fmla="*/ 177 w 307"/>
                <a:gd name="T13" fmla="*/ 139 h 191"/>
                <a:gd name="T14" fmla="*/ 158 w 307"/>
                <a:gd name="T15" fmla="*/ 116 h 191"/>
                <a:gd name="T16" fmla="*/ 155 w 307"/>
                <a:gd name="T17" fmla="*/ 86 h 191"/>
                <a:gd name="T18" fmla="*/ 162 w 307"/>
                <a:gd name="T19" fmla="*/ 70 h 191"/>
                <a:gd name="T20" fmla="*/ 179 w 307"/>
                <a:gd name="T21" fmla="*/ 61 h 191"/>
                <a:gd name="T22" fmla="*/ 188 w 307"/>
                <a:gd name="T23" fmla="*/ 51 h 191"/>
                <a:gd name="T24" fmla="*/ 177 w 307"/>
                <a:gd name="T25" fmla="*/ 33 h 191"/>
                <a:gd name="T26" fmla="*/ 161 w 307"/>
                <a:gd name="T27" fmla="*/ 25 h 191"/>
                <a:gd name="T28" fmla="*/ 144 w 307"/>
                <a:gd name="T29" fmla="*/ 28 h 191"/>
                <a:gd name="T30" fmla="*/ 133 w 307"/>
                <a:gd name="T31" fmla="*/ 25 h 191"/>
                <a:gd name="T32" fmla="*/ 122 w 307"/>
                <a:gd name="T33" fmla="*/ 10 h 191"/>
                <a:gd name="T34" fmla="*/ 107 w 307"/>
                <a:gd name="T35" fmla="*/ 7 h 191"/>
                <a:gd name="T36" fmla="*/ 92 w 307"/>
                <a:gd name="T37" fmla="*/ 14 h 191"/>
                <a:gd name="T38" fmla="*/ 79 w 307"/>
                <a:gd name="T39" fmla="*/ 13 h 191"/>
                <a:gd name="T40" fmla="*/ 54 w 307"/>
                <a:gd name="T41" fmla="*/ 0 h 191"/>
                <a:gd name="T42" fmla="*/ 28 w 307"/>
                <a:gd name="T43" fmla="*/ 1 h 191"/>
                <a:gd name="T44" fmla="*/ 6 w 307"/>
                <a:gd name="T45" fmla="*/ 16 h 191"/>
                <a:gd name="T46" fmla="*/ 14 w 307"/>
                <a:gd name="T47" fmla="*/ 25 h 191"/>
                <a:gd name="T48" fmla="*/ 40 w 307"/>
                <a:gd name="T49" fmla="*/ 31 h 191"/>
                <a:gd name="T50" fmla="*/ 65 w 307"/>
                <a:gd name="T51" fmla="*/ 50 h 191"/>
                <a:gd name="T52" fmla="*/ 84 w 307"/>
                <a:gd name="T53" fmla="*/ 81 h 191"/>
                <a:gd name="T54" fmla="*/ 102 w 307"/>
                <a:gd name="T55" fmla="*/ 126 h 191"/>
                <a:gd name="T56" fmla="*/ 139 w 307"/>
                <a:gd name="T57" fmla="*/ 169 h 191"/>
                <a:gd name="T58" fmla="*/ 188 w 307"/>
                <a:gd name="T59" fmla="*/ 191 h 191"/>
                <a:gd name="T60" fmla="*/ 228 w 307"/>
                <a:gd name="T61" fmla="*/ 188 h 191"/>
                <a:gd name="T62" fmla="*/ 253 w 307"/>
                <a:gd name="T63" fmla="*/ 176 h 191"/>
                <a:gd name="T64" fmla="*/ 283 w 307"/>
                <a:gd name="T65" fmla="*/ 145 h 191"/>
                <a:gd name="T66" fmla="*/ 304 w 307"/>
                <a:gd name="T67" fmla="*/ 104 h 191"/>
                <a:gd name="T68" fmla="*/ 305 w 307"/>
                <a:gd name="T69" fmla="*/ 60 h 191"/>
                <a:gd name="T70" fmla="*/ 292 w 307"/>
                <a:gd name="T71" fmla="*/ 19 h 191"/>
                <a:gd name="T72" fmla="*/ 263 w 307"/>
                <a:gd name="T73" fmla="*/ 17 h 191"/>
                <a:gd name="T74" fmla="*/ 250 w 307"/>
                <a:gd name="T75" fmla="*/ 33 h 1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7"/>
                <a:gd name="T115" fmla="*/ 0 h 191"/>
                <a:gd name="T116" fmla="*/ 307 w 307"/>
                <a:gd name="T117" fmla="*/ 191 h 1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7" h="191">
                  <a:moveTo>
                    <a:pt x="252" y="33"/>
                  </a:moveTo>
                  <a:lnTo>
                    <a:pt x="261" y="51"/>
                  </a:lnTo>
                  <a:lnTo>
                    <a:pt x="267" y="67"/>
                  </a:lnTo>
                  <a:lnTo>
                    <a:pt x="270" y="82"/>
                  </a:lnTo>
                  <a:lnTo>
                    <a:pt x="268" y="97"/>
                  </a:lnTo>
                  <a:lnTo>
                    <a:pt x="263" y="109"/>
                  </a:lnTo>
                  <a:lnTo>
                    <a:pt x="256" y="120"/>
                  </a:lnTo>
                  <a:lnTo>
                    <a:pt x="248" y="129"/>
                  </a:lnTo>
                  <a:lnTo>
                    <a:pt x="238" y="136"/>
                  </a:lnTo>
                  <a:lnTo>
                    <a:pt x="223" y="144"/>
                  </a:lnTo>
                  <a:lnTo>
                    <a:pt x="210" y="147"/>
                  </a:lnTo>
                  <a:lnTo>
                    <a:pt x="198" y="147"/>
                  </a:lnTo>
                  <a:lnTo>
                    <a:pt x="187" y="145"/>
                  </a:lnTo>
                  <a:lnTo>
                    <a:pt x="177" y="139"/>
                  </a:lnTo>
                  <a:lnTo>
                    <a:pt x="169" y="134"/>
                  </a:lnTo>
                  <a:lnTo>
                    <a:pt x="158" y="116"/>
                  </a:lnTo>
                  <a:lnTo>
                    <a:pt x="154" y="97"/>
                  </a:lnTo>
                  <a:lnTo>
                    <a:pt x="155" y="86"/>
                  </a:lnTo>
                  <a:lnTo>
                    <a:pt x="158" y="78"/>
                  </a:lnTo>
                  <a:lnTo>
                    <a:pt x="162" y="70"/>
                  </a:lnTo>
                  <a:lnTo>
                    <a:pt x="169" y="66"/>
                  </a:lnTo>
                  <a:lnTo>
                    <a:pt x="179" y="61"/>
                  </a:lnTo>
                  <a:lnTo>
                    <a:pt x="190" y="61"/>
                  </a:lnTo>
                  <a:lnTo>
                    <a:pt x="188" y="51"/>
                  </a:lnTo>
                  <a:lnTo>
                    <a:pt x="184" y="41"/>
                  </a:lnTo>
                  <a:lnTo>
                    <a:pt x="177" y="33"/>
                  </a:lnTo>
                  <a:lnTo>
                    <a:pt x="171" y="28"/>
                  </a:lnTo>
                  <a:lnTo>
                    <a:pt x="161" y="25"/>
                  </a:lnTo>
                  <a:lnTo>
                    <a:pt x="153" y="25"/>
                  </a:lnTo>
                  <a:lnTo>
                    <a:pt x="144" y="28"/>
                  </a:lnTo>
                  <a:lnTo>
                    <a:pt x="136" y="35"/>
                  </a:lnTo>
                  <a:lnTo>
                    <a:pt x="133" y="25"/>
                  </a:lnTo>
                  <a:lnTo>
                    <a:pt x="129" y="16"/>
                  </a:lnTo>
                  <a:lnTo>
                    <a:pt x="122" y="10"/>
                  </a:lnTo>
                  <a:lnTo>
                    <a:pt x="116" y="7"/>
                  </a:lnTo>
                  <a:lnTo>
                    <a:pt x="107" y="7"/>
                  </a:lnTo>
                  <a:lnTo>
                    <a:pt x="99" y="8"/>
                  </a:lnTo>
                  <a:lnTo>
                    <a:pt x="92" y="14"/>
                  </a:lnTo>
                  <a:lnTo>
                    <a:pt x="87" y="23"/>
                  </a:lnTo>
                  <a:lnTo>
                    <a:pt x="79" y="13"/>
                  </a:lnTo>
                  <a:lnTo>
                    <a:pt x="68" y="4"/>
                  </a:lnTo>
                  <a:lnTo>
                    <a:pt x="54" y="0"/>
                  </a:lnTo>
                  <a:lnTo>
                    <a:pt x="40" y="0"/>
                  </a:lnTo>
                  <a:lnTo>
                    <a:pt x="28" y="1"/>
                  </a:lnTo>
                  <a:lnTo>
                    <a:pt x="15" y="7"/>
                  </a:lnTo>
                  <a:lnTo>
                    <a:pt x="6" y="16"/>
                  </a:lnTo>
                  <a:lnTo>
                    <a:pt x="0" y="28"/>
                  </a:lnTo>
                  <a:lnTo>
                    <a:pt x="14" y="25"/>
                  </a:lnTo>
                  <a:lnTo>
                    <a:pt x="28" y="26"/>
                  </a:lnTo>
                  <a:lnTo>
                    <a:pt x="40" y="31"/>
                  </a:lnTo>
                  <a:lnTo>
                    <a:pt x="54" y="39"/>
                  </a:lnTo>
                  <a:lnTo>
                    <a:pt x="65" y="50"/>
                  </a:lnTo>
                  <a:lnTo>
                    <a:pt x="76" y="64"/>
                  </a:lnTo>
                  <a:lnTo>
                    <a:pt x="84" y="81"/>
                  </a:lnTo>
                  <a:lnTo>
                    <a:pt x="91" y="100"/>
                  </a:lnTo>
                  <a:lnTo>
                    <a:pt x="102" y="126"/>
                  </a:lnTo>
                  <a:lnTo>
                    <a:pt x="118" y="150"/>
                  </a:lnTo>
                  <a:lnTo>
                    <a:pt x="139" y="169"/>
                  </a:lnTo>
                  <a:lnTo>
                    <a:pt x="162" y="184"/>
                  </a:lnTo>
                  <a:lnTo>
                    <a:pt x="188" y="191"/>
                  </a:lnTo>
                  <a:lnTo>
                    <a:pt x="215" y="191"/>
                  </a:lnTo>
                  <a:lnTo>
                    <a:pt x="228" y="188"/>
                  </a:lnTo>
                  <a:lnTo>
                    <a:pt x="241" y="184"/>
                  </a:lnTo>
                  <a:lnTo>
                    <a:pt x="253" y="176"/>
                  </a:lnTo>
                  <a:lnTo>
                    <a:pt x="265" y="166"/>
                  </a:lnTo>
                  <a:lnTo>
                    <a:pt x="283" y="145"/>
                  </a:lnTo>
                  <a:lnTo>
                    <a:pt x="296" y="125"/>
                  </a:lnTo>
                  <a:lnTo>
                    <a:pt x="304" y="104"/>
                  </a:lnTo>
                  <a:lnTo>
                    <a:pt x="307" y="82"/>
                  </a:lnTo>
                  <a:lnTo>
                    <a:pt x="305" y="60"/>
                  </a:lnTo>
                  <a:lnTo>
                    <a:pt x="300" y="39"/>
                  </a:lnTo>
                  <a:lnTo>
                    <a:pt x="292" y="19"/>
                  </a:lnTo>
                  <a:lnTo>
                    <a:pt x="279" y="0"/>
                  </a:lnTo>
                  <a:lnTo>
                    <a:pt x="263" y="17"/>
                  </a:lnTo>
                  <a:lnTo>
                    <a:pt x="252" y="33"/>
                  </a:lnTo>
                  <a:lnTo>
                    <a:pt x="250" y="33"/>
                  </a:lnTo>
                  <a:lnTo>
                    <a:pt x="252" y="33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3" name="Freeform 21"/>
            <p:cNvSpPr>
              <a:spLocks/>
            </p:cNvSpPr>
            <p:nvPr/>
          </p:nvSpPr>
          <p:spPr bwMode="auto">
            <a:xfrm>
              <a:off x="357" y="650"/>
              <a:ext cx="178" cy="328"/>
            </a:xfrm>
            <a:custGeom>
              <a:avLst/>
              <a:gdLst>
                <a:gd name="T0" fmla="*/ 48 w 178"/>
                <a:gd name="T1" fmla="*/ 45 h 328"/>
                <a:gd name="T2" fmla="*/ 78 w 178"/>
                <a:gd name="T3" fmla="*/ 38 h 328"/>
                <a:gd name="T4" fmla="*/ 103 w 178"/>
                <a:gd name="T5" fmla="*/ 44 h 328"/>
                <a:gd name="T6" fmla="*/ 122 w 178"/>
                <a:gd name="T7" fmla="*/ 61 h 328"/>
                <a:gd name="T8" fmla="*/ 136 w 178"/>
                <a:gd name="T9" fmla="*/ 88 h 328"/>
                <a:gd name="T10" fmla="*/ 139 w 178"/>
                <a:gd name="T11" fmla="*/ 116 h 328"/>
                <a:gd name="T12" fmla="*/ 132 w 178"/>
                <a:gd name="T13" fmla="*/ 136 h 328"/>
                <a:gd name="T14" fmla="*/ 108 w 178"/>
                <a:gd name="T15" fmla="*/ 157 h 328"/>
                <a:gd name="T16" fmla="*/ 82 w 178"/>
                <a:gd name="T17" fmla="*/ 160 h 328"/>
                <a:gd name="T18" fmla="*/ 67 w 178"/>
                <a:gd name="T19" fmla="*/ 153 h 328"/>
                <a:gd name="T20" fmla="*/ 59 w 178"/>
                <a:gd name="T21" fmla="*/ 135 h 328"/>
                <a:gd name="T22" fmla="*/ 48 w 178"/>
                <a:gd name="T23" fmla="*/ 125 h 328"/>
                <a:gd name="T24" fmla="*/ 31 w 178"/>
                <a:gd name="T25" fmla="*/ 136 h 328"/>
                <a:gd name="T26" fmla="*/ 23 w 178"/>
                <a:gd name="T27" fmla="*/ 154 h 328"/>
                <a:gd name="T28" fmla="*/ 26 w 178"/>
                <a:gd name="T29" fmla="*/ 172 h 328"/>
                <a:gd name="T30" fmla="*/ 23 w 178"/>
                <a:gd name="T31" fmla="*/ 182 h 328"/>
                <a:gd name="T32" fmla="*/ 9 w 178"/>
                <a:gd name="T33" fmla="*/ 194 h 328"/>
                <a:gd name="T34" fmla="*/ 7 w 178"/>
                <a:gd name="T35" fmla="*/ 211 h 328"/>
                <a:gd name="T36" fmla="*/ 13 w 178"/>
                <a:gd name="T37" fmla="*/ 228 h 328"/>
                <a:gd name="T38" fmla="*/ 12 w 178"/>
                <a:gd name="T39" fmla="*/ 242 h 328"/>
                <a:gd name="T40" fmla="*/ 0 w 178"/>
                <a:gd name="T41" fmla="*/ 267 h 328"/>
                <a:gd name="T42" fmla="*/ 1 w 178"/>
                <a:gd name="T43" fmla="*/ 297 h 328"/>
                <a:gd name="T44" fmla="*/ 15 w 178"/>
                <a:gd name="T45" fmla="*/ 320 h 328"/>
                <a:gd name="T46" fmla="*/ 23 w 178"/>
                <a:gd name="T47" fmla="*/ 313 h 328"/>
                <a:gd name="T48" fmla="*/ 29 w 178"/>
                <a:gd name="T49" fmla="*/ 284 h 328"/>
                <a:gd name="T50" fmla="*/ 48 w 178"/>
                <a:gd name="T51" fmla="*/ 257 h 328"/>
                <a:gd name="T52" fmla="*/ 77 w 178"/>
                <a:gd name="T53" fmla="*/ 235 h 328"/>
                <a:gd name="T54" fmla="*/ 119 w 178"/>
                <a:gd name="T55" fmla="*/ 216 h 328"/>
                <a:gd name="T56" fmla="*/ 158 w 178"/>
                <a:gd name="T57" fmla="*/ 178 h 328"/>
                <a:gd name="T58" fmla="*/ 178 w 178"/>
                <a:gd name="T59" fmla="*/ 125 h 328"/>
                <a:gd name="T60" fmla="*/ 176 w 178"/>
                <a:gd name="T61" fmla="*/ 82 h 328"/>
                <a:gd name="T62" fmla="*/ 165 w 178"/>
                <a:gd name="T63" fmla="*/ 54 h 328"/>
                <a:gd name="T64" fmla="*/ 137 w 178"/>
                <a:gd name="T65" fmla="*/ 22 h 328"/>
                <a:gd name="T66" fmla="*/ 99 w 178"/>
                <a:gd name="T67" fmla="*/ 1 h 328"/>
                <a:gd name="T68" fmla="*/ 57 w 178"/>
                <a:gd name="T69" fmla="*/ 1 h 328"/>
                <a:gd name="T70" fmla="*/ 19 w 178"/>
                <a:gd name="T71" fmla="*/ 16 h 328"/>
                <a:gd name="T72" fmla="*/ 16 w 178"/>
                <a:gd name="T73" fmla="*/ 45 h 328"/>
                <a:gd name="T74" fmla="*/ 31 w 178"/>
                <a:gd name="T75" fmla="*/ 55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"/>
                <a:gd name="T115" fmla="*/ 0 h 328"/>
                <a:gd name="T116" fmla="*/ 178 w 178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" h="328">
                  <a:moveTo>
                    <a:pt x="31" y="57"/>
                  </a:moveTo>
                  <a:lnTo>
                    <a:pt x="48" y="45"/>
                  </a:lnTo>
                  <a:lnTo>
                    <a:pt x="64" y="39"/>
                  </a:lnTo>
                  <a:lnTo>
                    <a:pt x="78" y="38"/>
                  </a:lnTo>
                  <a:lnTo>
                    <a:pt x="92" y="39"/>
                  </a:lnTo>
                  <a:lnTo>
                    <a:pt x="103" y="44"/>
                  </a:lnTo>
                  <a:lnTo>
                    <a:pt x="114" y="51"/>
                  </a:lnTo>
                  <a:lnTo>
                    <a:pt x="122" y="61"/>
                  </a:lnTo>
                  <a:lnTo>
                    <a:pt x="129" y="73"/>
                  </a:lnTo>
                  <a:lnTo>
                    <a:pt x="136" y="88"/>
                  </a:lnTo>
                  <a:lnTo>
                    <a:pt x="139" y="103"/>
                  </a:lnTo>
                  <a:lnTo>
                    <a:pt x="139" y="116"/>
                  </a:lnTo>
                  <a:lnTo>
                    <a:pt x="136" y="128"/>
                  </a:lnTo>
                  <a:lnTo>
                    <a:pt x="132" y="136"/>
                  </a:lnTo>
                  <a:lnTo>
                    <a:pt x="125" y="145"/>
                  </a:lnTo>
                  <a:lnTo>
                    <a:pt x="108" y="157"/>
                  </a:lnTo>
                  <a:lnTo>
                    <a:pt x="90" y="161"/>
                  </a:lnTo>
                  <a:lnTo>
                    <a:pt x="82" y="160"/>
                  </a:lnTo>
                  <a:lnTo>
                    <a:pt x="74" y="157"/>
                  </a:lnTo>
                  <a:lnTo>
                    <a:pt x="67" y="153"/>
                  </a:lnTo>
                  <a:lnTo>
                    <a:pt x="63" y="145"/>
                  </a:lnTo>
                  <a:lnTo>
                    <a:pt x="59" y="135"/>
                  </a:lnTo>
                  <a:lnTo>
                    <a:pt x="59" y="123"/>
                  </a:lnTo>
                  <a:lnTo>
                    <a:pt x="48" y="125"/>
                  </a:lnTo>
                  <a:lnTo>
                    <a:pt x="40" y="129"/>
                  </a:lnTo>
                  <a:lnTo>
                    <a:pt x="31" y="136"/>
                  </a:lnTo>
                  <a:lnTo>
                    <a:pt x="26" y="144"/>
                  </a:lnTo>
                  <a:lnTo>
                    <a:pt x="23" y="154"/>
                  </a:lnTo>
                  <a:lnTo>
                    <a:pt x="23" y="163"/>
                  </a:lnTo>
                  <a:lnTo>
                    <a:pt x="26" y="172"/>
                  </a:lnTo>
                  <a:lnTo>
                    <a:pt x="33" y="181"/>
                  </a:lnTo>
                  <a:lnTo>
                    <a:pt x="23" y="182"/>
                  </a:lnTo>
                  <a:lnTo>
                    <a:pt x="15" y="188"/>
                  </a:lnTo>
                  <a:lnTo>
                    <a:pt x="9" y="194"/>
                  </a:lnTo>
                  <a:lnTo>
                    <a:pt x="7" y="203"/>
                  </a:lnTo>
                  <a:lnTo>
                    <a:pt x="7" y="211"/>
                  </a:lnTo>
                  <a:lnTo>
                    <a:pt x="8" y="220"/>
                  </a:lnTo>
                  <a:lnTo>
                    <a:pt x="13" y="228"/>
                  </a:lnTo>
                  <a:lnTo>
                    <a:pt x="22" y="234"/>
                  </a:lnTo>
                  <a:lnTo>
                    <a:pt x="12" y="242"/>
                  </a:lnTo>
                  <a:lnTo>
                    <a:pt x="4" y="254"/>
                  </a:lnTo>
                  <a:lnTo>
                    <a:pt x="0" y="267"/>
                  </a:lnTo>
                  <a:lnTo>
                    <a:pt x="0" y="284"/>
                  </a:lnTo>
                  <a:lnTo>
                    <a:pt x="1" y="297"/>
                  </a:lnTo>
                  <a:lnTo>
                    <a:pt x="7" y="310"/>
                  </a:lnTo>
                  <a:lnTo>
                    <a:pt x="15" y="320"/>
                  </a:lnTo>
                  <a:lnTo>
                    <a:pt x="26" y="328"/>
                  </a:lnTo>
                  <a:lnTo>
                    <a:pt x="23" y="313"/>
                  </a:lnTo>
                  <a:lnTo>
                    <a:pt x="24" y="298"/>
                  </a:lnTo>
                  <a:lnTo>
                    <a:pt x="29" y="284"/>
                  </a:lnTo>
                  <a:lnTo>
                    <a:pt x="37" y="269"/>
                  </a:lnTo>
                  <a:lnTo>
                    <a:pt x="48" y="257"/>
                  </a:lnTo>
                  <a:lnTo>
                    <a:pt x="60" y="245"/>
                  </a:lnTo>
                  <a:lnTo>
                    <a:pt x="77" y="235"/>
                  </a:lnTo>
                  <a:lnTo>
                    <a:pt x="95" y="228"/>
                  </a:lnTo>
                  <a:lnTo>
                    <a:pt x="119" y="216"/>
                  </a:lnTo>
                  <a:lnTo>
                    <a:pt x="140" y="198"/>
                  </a:lnTo>
                  <a:lnTo>
                    <a:pt x="158" y="178"/>
                  </a:lnTo>
                  <a:lnTo>
                    <a:pt x="172" y="153"/>
                  </a:lnTo>
                  <a:lnTo>
                    <a:pt x="178" y="125"/>
                  </a:lnTo>
                  <a:lnTo>
                    <a:pt x="178" y="97"/>
                  </a:lnTo>
                  <a:lnTo>
                    <a:pt x="176" y="82"/>
                  </a:lnTo>
                  <a:lnTo>
                    <a:pt x="172" y="67"/>
                  </a:lnTo>
                  <a:lnTo>
                    <a:pt x="165" y="54"/>
                  </a:lnTo>
                  <a:lnTo>
                    <a:pt x="155" y="41"/>
                  </a:lnTo>
                  <a:lnTo>
                    <a:pt x="137" y="22"/>
                  </a:lnTo>
                  <a:lnTo>
                    <a:pt x="118" y="10"/>
                  </a:lnTo>
                  <a:lnTo>
                    <a:pt x="99" y="1"/>
                  </a:lnTo>
                  <a:lnTo>
                    <a:pt x="78" y="0"/>
                  </a:lnTo>
                  <a:lnTo>
                    <a:pt x="57" y="1"/>
                  </a:lnTo>
                  <a:lnTo>
                    <a:pt x="38" y="5"/>
                  </a:lnTo>
                  <a:lnTo>
                    <a:pt x="19" y="16"/>
                  </a:lnTo>
                  <a:lnTo>
                    <a:pt x="0" y="27"/>
                  </a:lnTo>
                  <a:lnTo>
                    <a:pt x="16" y="45"/>
                  </a:lnTo>
                  <a:lnTo>
                    <a:pt x="31" y="57"/>
                  </a:lnTo>
                  <a:lnTo>
                    <a:pt x="31" y="55"/>
                  </a:lnTo>
                  <a:lnTo>
                    <a:pt x="31" y="57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4" name="Freeform 22"/>
            <p:cNvSpPr>
              <a:spLocks/>
            </p:cNvSpPr>
            <p:nvPr/>
          </p:nvSpPr>
          <p:spPr bwMode="auto">
            <a:xfrm>
              <a:off x="581" y="410"/>
              <a:ext cx="306" cy="191"/>
            </a:xfrm>
            <a:custGeom>
              <a:avLst/>
              <a:gdLst>
                <a:gd name="T0" fmla="*/ 44 w 306"/>
                <a:gd name="T1" fmla="*/ 51 h 191"/>
                <a:gd name="T2" fmla="*/ 37 w 306"/>
                <a:gd name="T3" fmla="*/ 82 h 191"/>
                <a:gd name="T4" fmla="*/ 42 w 306"/>
                <a:gd name="T5" fmla="*/ 109 h 191"/>
                <a:gd name="T6" fmla="*/ 59 w 306"/>
                <a:gd name="T7" fmla="*/ 129 h 191"/>
                <a:gd name="T8" fmla="*/ 84 w 306"/>
                <a:gd name="T9" fmla="*/ 144 h 191"/>
                <a:gd name="T10" fmla="*/ 108 w 306"/>
                <a:gd name="T11" fmla="*/ 147 h 191"/>
                <a:gd name="T12" fmla="*/ 129 w 306"/>
                <a:gd name="T13" fmla="*/ 139 h 191"/>
                <a:gd name="T14" fmla="*/ 147 w 306"/>
                <a:gd name="T15" fmla="*/ 116 h 191"/>
                <a:gd name="T16" fmla="*/ 150 w 306"/>
                <a:gd name="T17" fmla="*/ 86 h 191"/>
                <a:gd name="T18" fmla="*/ 143 w 306"/>
                <a:gd name="T19" fmla="*/ 70 h 191"/>
                <a:gd name="T20" fmla="*/ 126 w 306"/>
                <a:gd name="T21" fmla="*/ 61 h 191"/>
                <a:gd name="T22" fmla="*/ 117 w 306"/>
                <a:gd name="T23" fmla="*/ 51 h 191"/>
                <a:gd name="T24" fmla="*/ 128 w 306"/>
                <a:gd name="T25" fmla="*/ 33 h 191"/>
                <a:gd name="T26" fmla="*/ 144 w 306"/>
                <a:gd name="T27" fmla="*/ 25 h 191"/>
                <a:gd name="T28" fmla="*/ 161 w 306"/>
                <a:gd name="T29" fmla="*/ 28 h 191"/>
                <a:gd name="T30" fmla="*/ 172 w 306"/>
                <a:gd name="T31" fmla="*/ 25 h 191"/>
                <a:gd name="T32" fmla="*/ 183 w 306"/>
                <a:gd name="T33" fmla="*/ 10 h 191"/>
                <a:gd name="T34" fmla="*/ 199 w 306"/>
                <a:gd name="T35" fmla="*/ 7 h 191"/>
                <a:gd name="T36" fmla="*/ 214 w 306"/>
                <a:gd name="T37" fmla="*/ 14 h 191"/>
                <a:gd name="T38" fmla="*/ 228 w 306"/>
                <a:gd name="T39" fmla="*/ 13 h 191"/>
                <a:gd name="T40" fmla="*/ 251 w 306"/>
                <a:gd name="T41" fmla="*/ 0 h 191"/>
                <a:gd name="T42" fmla="*/ 279 w 306"/>
                <a:gd name="T43" fmla="*/ 1 h 191"/>
                <a:gd name="T44" fmla="*/ 299 w 306"/>
                <a:gd name="T45" fmla="*/ 16 h 191"/>
                <a:gd name="T46" fmla="*/ 292 w 306"/>
                <a:gd name="T47" fmla="*/ 25 h 191"/>
                <a:gd name="T48" fmla="*/ 266 w 306"/>
                <a:gd name="T49" fmla="*/ 31 h 191"/>
                <a:gd name="T50" fmla="*/ 242 w 306"/>
                <a:gd name="T51" fmla="*/ 50 h 191"/>
                <a:gd name="T52" fmla="*/ 221 w 306"/>
                <a:gd name="T53" fmla="*/ 81 h 191"/>
                <a:gd name="T54" fmla="*/ 203 w 306"/>
                <a:gd name="T55" fmla="*/ 126 h 191"/>
                <a:gd name="T56" fmla="*/ 166 w 306"/>
                <a:gd name="T57" fmla="*/ 169 h 191"/>
                <a:gd name="T58" fmla="*/ 117 w 306"/>
                <a:gd name="T59" fmla="*/ 191 h 191"/>
                <a:gd name="T60" fmla="*/ 78 w 306"/>
                <a:gd name="T61" fmla="*/ 188 h 191"/>
                <a:gd name="T62" fmla="*/ 52 w 306"/>
                <a:gd name="T63" fmla="*/ 176 h 191"/>
                <a:gd name="T64" fmla="*/ 22 w 306"/>
                <a:gd name="T65" fmla="*/ 145 h 191"/>
                <a:gd name="T66" fmla="*/ 2 w 306"/>
                <a:gd name="T67" fmla="*/ 104 h 191"/>
                <a:gd name="T68" fmla="*/ 1 w 306"/>
                <a:gd name="T69" fmla="*/ 60 h 191"/>
                <a:gd name="T70" fmla="*/ 15 w 306"/>
                <a:gd name="T71" fmla="*/ 19 h 191"/>
                <a:gd name="T72" fmla="*/ 44 w 306"/>
                <a:gd name="T73" fmla="*/ 17 h 191"/>
                <a:gd name="T74" fmla="*/ 53 w 306"/>
                <a:gd name="T75" fmla="*/ 33 h 1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6"/>
                <a:gd name="T115" fmla="*/ 0 h 191"/>
                <a:gd name="T116" fmla="*/ 306 w 306"/>
                <a:gd name="T117" fmla="*/ 191 h 1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6" h="191">
                  <a:moveTo>
                    <a:pt x="55" y="33"/>
                  </a:moveTo>
                  <a:lnTo>
                    <a:pt x="44" y="51"/>
                  </a:lnTo>
                  <a:lnTo>
                    <a:pt x="38" y="67"/>
                  </a:lnTo>
                  <a:lnTo>
                    <a:pt x="37" y="82"/>
                  </a:lnTo>
                  <a:lnTo>
                    <a:pt x="38" y="97"/>
                  </a:lnTo>
                  <a:lnTo>
                    <a:pt x="42" y="109"/>
                  </a:lnTo>
                  <a:lnTo>
                    <a:pt x="49" y="120"/>
                  </a:lnTo>
                  <a:lnTo>
                    <a:pt x="59" y="129"/>
                  </a:lnTo>
                  <a:lnTo>
                    <a:pt x="70" y="136"/>
                  </a:lnTo>
                  <a:lnTo>
                    <a:pt x="84" y="144"/>
                  </a:lnTo>
                  <a:lnTo>
                    <a:pt x="97" y="147"/>
                  </a:lnTo>
                  <a:lnTo>
                    <a:pt x="108" y="147"/>
                  </a:lnTo>
                  <a:lnTo>
                    <a:pt x="119" y="145"/>
                  </a:lnTo>
                  <a:lnTo>
                    <a:pt x="129" y="139"/>
                  </a:lnTo>
                  <a:lnTo>
                    <a:pt x="136" y="134"/>
                  </a:lnTo>
                  <a:lnTo>
                    <a:pt x="147" y="116"/>
                  </a:lnTo>
                  <a:lnTo>
                    <a:pt x="151" y="97"/>
                  </a:lnTo>
                  <a:lnTo>
                    <a:pt x="150" y="86"/>
                  </a:lnTo>
                  <a:lnTo>
                    <a:pt x="147" y="78"/>
                  </a:lnTo>
                  <a:lnTo>
                    <a:pt x="143" y="70"/>
                  </a:lnTo>
                  <a:lnTo>
                    <a:pt x="136" y="66"/>
                  </a:lnTo>
                  <a:lnTo>
                    <a:pt x="126" y="61"/>
                  </a:lnTo>
                  <a:lnTo>
                    <a:pt x="115" y="61"/>
                  </a:lnTo>
                  <a:lnTo>
                    <a:pt x="117" y="51"/>
                  </a:lnTo>
                  <a:lnTo>
                    <a:pt x="121" y="41"/>
                  </a:lnTo>
                  <a:lnTo>
                    <a:pt x="128" y="33"/>
                  </a:lnTo>
                  <a:lnTo>
                    <a:pt x="134" y="28"/>
                  </a:lnTo>
                  <a:lnTo>
                    <a:pt x="144" y="25"/>
                  </a:lnTo>
                  <a:lnTo>
                    <a:pt x="152" y="25"/>
                  </a:lnTo>
                  <a:lnTo>
                    <a:pt x="161" y="28"/>
                  </a:lnTo>
                  <a:lnTo>
                    <a:pt x="169" y="35"/>
                  </a:lnTo>
                  <a:lnTo>
                    <a:pt x="172" y="25"/>
                  </a:lnTo>
                  <a:lnTo>
                    <a:pt x="176" y="16"/>
                  </a:lnTo>
                  <a:lnTo>
                    <a:pt x="183" y="10"/>
                  </a:lnTo>
                  <a:lnTo>
                    <a:pt x="191" y="7"/>
                  </a:lnTo>
                  <a:lnTo>
                    <a:pt x="199" y="7"/>
                  </a:lnTo>
                  <a:lnTo>
                    <a:pt x="207" y="8"/>
                  </a:lnTo>
                  <a:lnTo>
                    <a:pt x="214" y="14"/>
                  </a:lnTo>
                  <a:lnTo>
                    <a:pt x="220" y="23"/>
                  </a:lnTo>
                  <a:lnTo>
                    <a:pt x="228" y="13"/>
                  </a:lnTo>
                  <a:lnTo>
                    <a:pt x="239" y="4"/>
                  </a:lnTo>
                  <a:lnTo>
                    <a:pt x="251" y="0"/>
                  </a:lnTo>
                  <a:lnTo>
                    <a:pt x="265" y="0"/>
                  </a:lnTo>
                  <a:lnTo>
                    <a:pt x="279" y="1"/>
                  </a:lnTo>
                  <a:lnTo>
                    <a:pt x="290" y="7"/>
                  </a:lnTo>
                  <a:lnTo>
                    <a:pt x="299" y="16"/>
                  </a:lnTo>
                  <a:lnTo>
                    <a:pt x="306" y="28"/>
                  </a:lnTo>
                  <a:lnTo>
                    <a:pt x="292" y="25"/>
                  </a:lnTo>
                  <a:lnTo>
                    <a:pt x="279" y="26"/>
                  </a:lnTo>
                  <a:lnTo>
                    <a:pt x="266" y="31"/>
                  </a:lnTo>
                  <a:lnTo>
                    <a:pt x="253" y="39"/>
                  </a:lnTo>
                  <a:lnTo>
                    <a:pt x="242" y="50"/>
                  </a:lnTo>
                  <a:lnTo>
                    <a:pt x="231" y="64"/>
                  </a:lnTo>
                  <a:lnTo>
                    <a:pt x="221" y="81"/>
                  </a:lnTo>
                  <a:lnTo>
                    <a:pt x="214" y="100"/>
                  </a:lnTo>
                  <a:lnTo>
                    <a:pt x="203" y="126"/>
                  </a:lnTo>
                  <a:lnTo>
                    <a:pt x="187" y="150"/>
                  </a:lnTo>
                  <a:lnTo>
                    <a:pt x="166" y="169"/>
                  </a:lnTo>
                  <a:lnTo>
                    <a:pt x="143" y="184"/>
                  </a:lnTo>
                  <a:lnTo>
                    <a:pt x="117" y="191"/>
                  </a:lnTo>
                  <a:lnTo>
                    <a:pt x="90" y="191"/>
                  </a:lnTo>
                  <a:lnTo>
                    <a:pt x="78" y="188"/>
                  </a:lnTo>
                  <a:lnTo>
                    <a:pt x="64" y="184"/>
                  </a:lnTo>
                  <a:lnTo>
                    <a:pt x="52" y="176"/>
                  </a:lnTo>
                  <a:lnTo>
                    <a:pt x="40" y="166"/>
                  </a:lnTo>
                  <a:lnTo>
                    <a:pt x="22" y="145"/>
                  </a:lnTo>
                  <a:lnTo>
                    <a:pt x="9" y="125"/>
                  </a:lnTo>
                  <a:lnTo>
                    <a:pt x="2" y="104"/>
                  </a:lnTo>
                  <a:lnTo>
                    <a:pt x="0" y="82"/>
                  </a:lnTo>
                  <a:lnTo>
                    <a:pt x="1" y="60"/>
                  </a:lnTo>
                  <a:lnTo>
                    <a:pt x="7" y="39"/>
                  </a:lnTo>
                  <a:lnTo>
                    <a:pt x="15" y="19"/>
                  </a:lnTo>
                  <a:lnTo>
                    <a:pt x="27" y="0"/>
                  </a:lnTo>
                  <a:lnTo>
                    <a:pt x="44" y="17"/>
                  </a:lnTo>
                  <a:lnTo>
                    <a:pt x="55" y="33"/>
                  </a:lnTo>
                  <a:lnTo>
                    <a:pt x="53" y="33"/>
                  </a:lnTo>
                  <a:lnTo>
                    <a:pt x="55" y="33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5" name="Freeform 23"/>
            <p:cNvSpPr>
              <a:spLocks/>
            </p:cNvSpPr>
            <p:nvPr/>
          </p:nvSpPr>
          <p:spPr bwMode="auto">
            <a:xfrm>
              <a:off x="5225" y="3392"/>
              <a:ext cx="180" cy="328"/>
            </a:xfrm>
            <a:custGeom>
              <a:avLst/>
              <a:gdLst>
                <a:gd name="T0" fmla="*/ 130 w 180"/>
                <a:gd name="T1" fmla="*/ 281 h 328"/>
                <a:gd name="T2" fmla="*/ 101 w 180"/>
                <a:gd name="T3" fmla="*/ 290 h 328"/>
                <a:gd name="T4" fmla="*/ 77 w 180"/>
                <a:gd name="T5" fmla="*/ 282 h 328"/>
                <a:gd name="T6" fmla="*/ 57 w 180"/>
                <a:gd name="T7" fmla="*/ 265 h 328"/>
                <a:gd name="T8" fmla="*/ 44 w 180"/>
                <a:gd name="T9" fmla="*/ 238 h 328"/>
                <a:gd name="T10" fmla="*/ 41 w 180"/>
                <a:gd name="T11" fmla="*/ 212 h 328"/>
                <a:gd name="T12" fmla="*/ 48 w 180"/>
                <a:gd name="T13" fmla="*/ 190 h 328"/>
                <a:gd name="T14" fmla="*/ 70 w 180"/>
                <a:gd name="T15" fmla="*/ 170 h 328"/>
                <a:gd name="T16" fmla="*/ 96 w 180"/>
                <a:gd name="T17" fmla="*/ 166 h 328"/>
                <a:gd name="T18" fmla="*/ 111 w 180"/>
                <a:gd name="T19" fmla="*/ 175 h 328"/>
                <a:gd name="T20" fmla="*/ 119 w 180"/>
                <a:gd name="T21" fmla="*/ 193 h 328"/>
                <a:gd name="T22" fmla="*/ 130 w 180"/>
                <a:gd name="T23" fmla="*/ 203 h 328"/>
                <a:gd name="T24" fmla="*/ 147 w 180"/>
                <a:gd name="T25" fmla="*/ 191 h 328"/>
                <a:gd name="T26" fmla="*/ 155 w 180"/>
                <a:gd name="T27" fmla="*/ 173 h 328"/>
                <a:gd name="T28" fmla="*/ 152 w 180"/>
                <a:gd name="T29" fmla="*/ 154 h 328"/>
                <a:gd name="T30" fmla="*/ 155 w 180"/>
                <a:gd name="T31" fmla="*/ 144 h 328"/>
                <a:gd name="T32" fmla="*/ 169 w 180"/>
                <a:gd name="T33" fmla="*/ 132 h 328"/>
                <a:gd name="T34" fmla="*/ 173 w 180"/>
                <a:gd name="T35" fmla="*/ 115 h 328"/>
                <a:gd name="T36" fmla="*/ 165 w 180"/>
                <a:gd name="T37" fmla="*/ 100 h 328"/>
                <a:gd name="T38" fmla="*/ 167 w 180"/>
                <a:gd name="T39" fmla="*/ 85 h 328"/>
                <a:gd name="T40" fmla="*/ 178 w 180"/>
                <a:gd name="T41" fmla="*/ 60 h 328"/>
                <a:gd name="T42" fmla="*/ 177 w 180"/>
                <a:gd name="T43" fmla="*/ 31 h 328"/>
                <a:gd name="T44" fmla="*/ 163 w 180"/>
                <a:gd name="T45" fmla="*/ 7 h 328"/>
                <a:gd name="T46" fmla="*/ 155 w 180"/>
                <a:gd name="T47" fmla="*/ 14 h 328"/>
                <a:gd name="T48" fmla="*/ 149 w 180"/>
                <a:gd name="T49" fmla="*/ 44 h 328"/>
                <a:gd name="T50" fmla="*/ 130 w 180"/>
                <a:gd name="T51" fmla="*/ 70 h 328"/>
                <a:gd name="T52" fmla="*/ 101 w 180"/>
                <a:gd name="T53" fmla="*/ 91 h 328"/>
                <a:gd name="T54" fmla="*/ 59 w 180"/>
                <a:gd name="T55" fmla="*/ 110 h 328"/>
                <a:gd name="T56" fmla="*/ 20 w 180"/>
                <a:gd name="T57" fmla="*/ 148 h 328"/>
                <a:gd name="T58" fmla="*/ 0 w 180"/>
                <a:gd name="T59" fmla="*/ 201 h 328"/>
                <a:gd name="T60" fmla="*/ 2 w 180"/>
                <a:gd name="T61" fmla="*/ 244 h 328"/>
                <a:gd name="T62" fmla="*/ 13 w 180"/>
                <a:gd name="T63" fmla="*/ 272 h 328"/>
                <a:gd name="T64" fmla="*/ 41 w 180"/>
                <a:gd name="T65" fmla="*/ 304 h 328"/>
                <a:gd name="T66" fmla="*/ 81 w 180"/>
                <a:gd name="T67" fmla="*/ 325 h 328"/>
                <a:gd name="T68" fmla="*/ 121 w 180"/>
                <a:gd name="T69" fmla="*/ 326 h 328"/>
                <a:gd name="T70" fmla="*/ 160 w 180"/>
                <a:gd name="T71" fmla="*/ 312 h 328"/>
                <a:gd name="T72" fmla="*/ 163 w 180"/>
                <a:gd name="T73" fmla="*/ 282 h 328"/>
                <a:gd name="T74" fmla="*/ 147 w 180"/>
                <a:gd name="T75" fmla="*/ 269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0"/>
                <a:gd name="T115" fmla="*/ 0 h 328"/>
                <a:gd name="T116" fmla="*/ 180 w 180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0" h="328">
                  <a:moveTo>
                    <a:pt x="147" y="271"/>
                  </a:moveTo>
                  <a:lnTo>
                    <a:pt x="130" y="281"/>
                  </a:lnTo>
                  <a:lnTo>
                    <a:pt x="115" y="287"/>
                  </a:lnTo>
                  <a:lnTo>
                    <a:pt x="101" y="290"/>
                  </a:lnTo>
                  <a:lnTo>
                    <a:pt x="88" y="287"/>
                  </a:lnTo>
                  <a:lnTo>
                    <a:pt x="77" y="282"/>
                  </a:lnTo>
                  <a:lnTo>
                    <a:pt x="66" y="275"/>
                  </a:lnTo>
                  <a:lnTo>
                    <a:pt x="57" y="265"/>
                  </a:lnTo>
                  <a:lnTo>
                    <a:pt x="50" y="254"/>
                  </a:lnTo>
                  <a:lnTo>
                    <a:pt x="44" y="238"/>
                  </a:lnTo>
                  <a:lnTo>
                    <a:pt x="41" y="225"/>
                  </a:lnTo>
                  <a:lnTo>
                    <a:pt x="41" y="212"/>
                  </a:lnTo>
                  <a:lnTo>
                    <a:pt x="42" y="200"/>
                  </a:lnTo>
                  <a:lnTo>
                    <a:pt x="48" y="190"/>
                  </a:lnTo>
                  <a:lnTo>
                    <a:pt x="53" y="181"/>
                  </a:lnTo>
                  <a:lnTo>
                    <a:pt x="70" y="170"/>
                  </a:lnTo>
                  <a:lnTo>
                    <a:pt x="88" y="166"/>
                  </a:lnTo>
                  <a:lnTo>
                    <a:pt x="96" y="166"/>
                  </a:lnTo>
                  <a:lnTo>
                    <a:pt x="104" y="169"/>
                  </a:lnTo>
                  <a:lnTo>
                    <a:pt x="111" y="175"/>
                  </a:lnTo>
                  <a:lnTo>
                    <a:pt x="115" y="182"/>
                  </a:lnTo>
                  <a:lnTo>
                    <a:pt x="119" y="193"/>
                  </a:lnTo>
                  <a:lnTo>
                    <a:pt x="119" y="204"/>
                  </a:lnTo>
                  <a:lnTo>
                    <a:pt x="130" y="203"/>
                  </a:lnTo>
                  <a:lnTo>
                    <a:pt x="140" y="198"/>
                  </a:lnTo>
                  <a:lnTo>
                    <a:pt x="147" y="191"/>
                  </a:lnTo>
                  <a:lnTo>
                    <a:pt x="152" y="182"/>
                  </a:lnTo>
                  <a:lnTo>
                    <a:pt x="155" y="173"/>
                  </a:lnTo>
                  <a:lnTo>
                    <a:pt x="155" y="163"/>
                  </a:lnTo>
                  <a:lnTo>
                    <a:pt x="152" y="154"/>
                  </a:lnTo>
                  <a:lnTo>
                    <a:pt x="145" y="145"/>
                  </a:lnTo>
                  <a:lnTo>
                    <a:pt x="155" y="144"/>
                  </a:lnTo>
                  <a:lnTo>
                    <a:pt x="163" y="138"/>
                  </a:lnTo>
                  <a:lnTo>
                    <a:pt x="169" y="132"/>
                  </a:lnTo>
                  <a:lnTo>
                    <a:pt x="171" y="123"/>
                  </a:lnTo>
                  <a:lnTo>
                    <a:pt x="173" y="115"/>
                  </a:lnTo>
                  <a:lnTo>
                    <a:pt x="170" y="107"/>
                  </a:lnTo>
                  <a:lnTo>
                    <a:pt x="165" y="100"/>
                  </a:lnTo>
                  <a:lnTo>
                    <a:pt x="156" y="94"/>
                  </a:lnTo>
                  <a:lnTo>
                    <a:pt x="167" y="85"/>
                  </a:lnTo>
                  <a:lnTo>
                    <a:pt x="174" y="73"/>
                  </a:lnTo>
                  <a:lnTo>
                    <a:pt x="178" y="60"/>
                  </a:lnTo>
                  <a:lnTo>
                    <a:pt x="180" y="45"/>
                  </a:lnTo>
                  <a:lnTo>
                    <a:pt x="177" y="31"/>
                  </a:lnTo>
                  <a:lnTo>
                    <a:pt x="171" y="17"/>
                  </a:lnTo>
                  <a:lnTo>
                    <a:pt x="163" y="7"/>
                  </a:lnTo>
                  <a:lnTo>
                    <a:pt x="152" y="0"/>
                  </a:lnTo>
                  <a:lnTo>
                    <a:pt x="155" y="14"/>
                  </a:lnTo>
                  <a:lnTo>
                    <a:pt x="154" y="29"/>
                  </a:lnTo>
                  <a:lnTo>
                    <a:pt x="149" y="44"/>
                  </a:lnTo>
                  <a:lnTo>
                    <a:pt x="141" y="57"/>
                  </a:lnTo>
                  <a:lnTo>
                    <a:pt x="130" y="70"/>
                  </a:lnTo>
                  <a:lnTo>
                    <a:pt x="118" y="82"/>
                  </a:lnTo>
                  <a:lnTo>
                    <a:pt x="101" y="91"/>
                  </a:lnTo>
                  <a:lnTo>
                    <a:pt x="83" y="98"/>
                  </a:lnTo>
                  <a:lnTo>
                    <a:pt x="59" y="110"/>
                  </a:lnTo>
                  <a:lnTo>
                    <a:pt x="38" y="128"/>
                  </a:lnTo>
                  <a:lnTo>
                    <a:pt x="20" y="148"/>
                  </a:lnTo>
                  <a:lnTo>
                    <a:pt x="6" y="175"/>
                  </a:lnTo>
                  <a:lnTo>
                    <a:pt x="0" y="201"/>
                  </a:lnTo>
                  <a:lnTo>
                    <a:pt x="0" y="229"/>
                  </a:lnTo>
                  <a:lnTo>
                    <a:pt x="2" y="244"/>
                  </a:lnTo>
                  <a:lnTo>
                    <a:pt x="6" y="259"/>
                  </a:lnTo>
                  <a:lnTo>
                    <a:pt x="13" y="272"/>
                  </a:lnTo>
                  <a:lnTo>
                    <a:pt x="23" y="285"/>
                  </a:lnTo>
                  <a:lnTo>
                    <a:pt x="41" y="304"/>
                  </a:lnTo>
                  <a:lnTo>
                    <a:pt x="61" y="318"/>
                  </a:lnTo>
                  <a:lnTo>
                    <a:pt x="81" y="325"/>
                  </a:lnTo>
                  <a:lnTo>
                    <a:pt x="101" y="328"/>
                  </a:lnTo>
                  <a:lnTo>
                    <a:pt x="121" y="326"/>
                  </a:lnTo>
                  <a:lnTo>
                    <a:pt x="141" y="321"/>
                  </a:lnTo>
                  <a:lnTo>
                    <a:pt x="160" y="312"/>
                  </a:lnTo>
                  <a:lnTo>
                    <a:pt x="180" y="299"/>
                  </a:lnTo>
                  <a:lnTo>
                    <a:pt x="163" y="282"/>
                  </a:lnTo>
                  <a:lnTo>
                    <a:pt x="147" y="271"/>
                  </a:lnTo>
                  <a:lnTo>
                    <a:pt x="147" y="269"/>
                  </a:lnTo>
                  <a:lnTo>
                    <a:pt x="147" y="271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6" name="Freeform 24"/>
            <p:cNvSpPr>
              <a:spLocks/>
            </p:cNvSpPr>
            <p:nvPr/>
          </p:nvSpPr>
          <p:spPr bwMode="auto">
            <a:xfrm>
              <a:off x="4874" y="3767"/>
              <a:ext cx="307" cy="193"/>
            </a:xfrm>
            <a:custGeom>
              <a:avLst/>
              <a:gdLst>
                <a:gd name="T0" fmla="*/ 261 w 307"/>
                <a:gd name="T1" fmla="*/ 140 h 193"/>
                <a:gd name="T2" fmla="*/ 270 w 307"/>
                <a:gd name="T3" fmla="*/ 109 h 193"/>
                <a:gd name="T4" fmla="*/ 263 w 307"/>
                <a:gd name="T5" fmla="*/ 84 h 193"/>
                <a:gd name="T6" fmla="*/ 248 w 307"/>
                <a:gd name="T7" fmla="*/ 63 h 193"/>
                <a:gd name="T8" fmla="*/ 223 w 307"/>
                <a:gd name="T9" fmla="*/ 49 h 193"/>
                <a:gd name="T10" fmla="*/ 198 w 307"/>
                <a:gd name="T11" fmla="*/ 44 h 193"/>
                <a:gd name="T12" fmla="*/ 177 w 307"/>
                <a:gd name="T13" fmla="*/ 52 h 193"/>
                <a:gd name="T14" fmla="*/ 158 w 307"/>
                <a:gd name="T15" fmla="*/ 75 h 193"/>
                <a:gd name="T16" fmla="*/ 155 w 307"/>
                <a:gd name="T17" fmla="*/ 103 h 193"/>
                <a:gd name="T18" fmla="*/ 162 w 307"/>
                <a:gd name="T19" fmla="*/ 119 h 193"/>
                <a:gd name="T20" fmla="*/ 179 w 307"/>
                <a:gd name="T21" fmla="*/ 128 h 193"/>
                <a:gd name="T22" fmla="*/ 188 w 307"/>
                <a:gd name="T23" fmla="*/ 140 h 193"/>
                <a:gd name="T24" fmla="*/ 177 w 307"/>
                <a:gd name="T25" fmla="*/ 159 h 193"/>
                <a:gd name="T26" fmla="*/ 161 w 307"/>
                <a:gd name="T27" fmla="*/ 168 h 193"/>
                <a:gd name="T28" fmla="*/ 144 w 307"/>
                <a:gd name="T29" fmla="*/ 163 h 193"/>
                <a:gd name="T30" fmla="*/ 133 w 307"/>
                <a:gd name="T31" fmla="*/ 166 h 193"/>
                <a:gd name="T32" fmla="*/ 122 w 307"/>
                <a:gd name="T33" fmla="*/ 181 h 193"/>
                <a:gd name="T34" fmla="*/ 107 w 307"/>
                <a:gd name="T35" fmla="*/ 186 h 193"/>
                <a:gd name="T36" fmla="*/ 92 w 307"/>
                <a:gd name="T37" fmla="*/ 178 h 193"/>
                <a:gd name="T38" fmla="*/ 79 w 307"/>
                <a:gd name="T39" fmla="*/ 180 h 193"/>
                <a:gd name="T40" fmla="*/ 54 w 307"/>
                <a:gd name="T41" fmla="*/ 191 h 193"/>
                <a:gd name="T42" fmla="*/ 28 w 307"/>
                <a:gd name="T43" fmla="*/ 191 h 193"/>
                <a:gd name="T44" fmla="*/ 6 w 307"/>
                <a:gd name="T45" fmla="*/ 177 h 193"/>
                <a:gd name="T46" fmla="*/ 14 w 307"/>
                <a:gd name="T47" fmla="*/ 168 h 193"/>
                <a:gd name="T48" fmla="*/ 40 w 307"/>
                <a:gd name="T49" fmla="*/ 162 h 193"/>
                <a:gd name="T50" fmla="*/ 65 w 307"/>
                <a:gd name="T51" fmla="*/ 141 h 193"/>
                <a:gd name="T52" fmla="*/ 84 w 307"/>
                <a:gd name="T53" fmla="*/ 110 h 193"/>
                <a:gd name="T54" fmla="*/ 102 w 307"/>
                <a:gd name="T55" fmla="*/ 65 h 193"/>
                <a:gd name="T56" fmla="*/ 139 w 307"/>
                <a:gd name="T57" fmla="*/ 22 h 193"/>
                <a:gd name="T58" fmla="*/ 188 w 307"/>
                <a:gd name="T59" fmla="*/ 0 h 193"/>
                <a:gd name="T60" fmla="*/ 228 w 307"/>
                <a:gd name="T61" fmla="*/ 3 h 193"/>
                <a:gd name="T62" fmla="*/ 253 w 307"/>
                <a:gd name="T63" fmla="*/ 15 h 193"/>
                <a:gd name="T64" fmla="*/ 283 w 307"/>
                <a:gd name="T65" fmla="*/ 44 h 193"/>
                <a:gd name="T66" fmla="*/ 304 w 307"/>
                <a:gd name="T67" fmla="*/ 87 h 193"/>
                <a:gd name="T68" fmla="*/ 305 w 307"/>
                <a:gd name="T69" fmla="*/ 130 h 193"/>
                <a:gd name="T70" fmla="*/ 292 w 307"/>
                <a:gd name="T71" fmla="*/ 172 h 193"/>
                <a:gd name="T72" fmla="*/ 263 w 307"/>
                <a:gd name="T73" fmla="*/ 175 h 193"/>
                <a:gd name="T74" fmla="*/ 250 w 307"/>
                <a:gd name="T75" fmla="*/ 158 h 1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7"/>
                <a:gd name="T115" fmla="*/ 0 h 193"/>
                <a:gd name="T116" fmla="*/ 307 w 307"/>
                <a:gd name="T117" fmla="*/ 193 h 1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7" h="193">
                  <a:moveTo>
                    <a:pt x="252" y="158"/>
                  </a:moveTo>
                  <a:lnTo>
                    <a:pt x="261" y="140"/>
                  </a:lnTo>
                  <a:lnTo>
                    <a:pt x="267" y="124"/>
                  </a:lnTo>
                  <a:lnTo>
                    <a:pt x="270" y="109"/>
                  </a:lnTo>
                  <a:lnTo>
                    <a:pt x="268" y="96"/>
                  </a:lnTo>
                  <a:lnTo>
                    <a:pt x="263" y="84"/>
                  </a:lnTo>
                  <a:lnTo>
                    <a:pt x="256" y="72"/>
                  </a:lnTo>
                  <a:lnTo>
                    <a:pt x="248" y="63"/>
                  </a:lnTo>
                  <a:lnTo>
                    <a:pt x="238" y="56"/>
                  </a:lnTo>
                  <a:lnTo>
                    <a:pt x="223" y="49"/>
                  </a:lnTo>
                  <a:lnTo>
                    <a:pt x="210" y="44"/>
                  </a:lnTo>
                  <a:lnTo>
                    <a:pt x="198" y="44"/>
                  </a:lnTo>
                  <a:lnTo>
                    <a:pt x="187" y="47"/>
                  </a:lnTo>
                  <a:lnTo>
                    <a:pt x="177" y="52"/>
                  </a:lnTo>
                  <a:lnTo>
                    <a:pt x="169" y="57"/>
                  </a:lnTo>
                  <a:lnTo>
                    <a:pt x="158" y="75"/>
                  </a:lnTo>
                  <a:lnTo>
                    <a:pt x="154" y="94"/>
                  </a:lnTo>
                  <a:lnTo>
                    <a:pt x="155" y="103"/>
                  </a:lnTo>
                  <a:lnTo>
                    <a:pt x="158" y="112"/>
                  </a:lnTo>
                  <a:lnTo>
                    <a:pt x="162" y="119"/>
                  </a:lnTo>
                  <a:lnTo>
                    <a:pt x="169" y="124"/>
                  </a:lnTo>
                  <a:lnTo>
                    <a:pt x="179" y="128"/>
                  </a:lnTo>
                  <a:lnTo>
                    <a:pt x="190" y="128"/>
                  </a:lnTo>
                  <a:lnTo>
                    <a:pt x="188" y="140"/>
                  </a:lnTo>
                  <a:lnTo>
                    <a:pt x="184" y="150"/>
                  </a:lnTo>
                  <a:lnTo>
                    <a:pt x="177" y="159"/>
                  </a:lnTo>
                  <a:lnTo>
                    <a:pt x="171" y="165"/>
                  </a:lnTo>
                  <a:lnTo>
                    <a:pt x="161" y="168"/>
                  </a:lnTo>
                  <a:lnTo>
                    <a:pt x="153" y="166"/>
                  </a:lnTo>
                  <a:lnTo>
                    <a:pt x="144" y="163"/>
                  </a:lnTo>
                  <a:lnTo>
                    <a:pt x="136" y="156"/>
                  </a:lnTo>
                  <a:lnTo>
                    <a:pt x="133" y="166"/>
                  </a:lnTo>
                  <a:lnTo>
                    <a:pt x="129" y="175"/>
                  </a:lnTo>
                  <a:lnTo>
                    <a:pt x="122" y="181"/>
                  </a:lnTo>
                  <a:lnTo>
                    <a:pt x="116" y="186"/>
                  </a:lnTo>
                  <a:lnTo>
                    <a:pt x="107" y="186"/>
                  </a:lnTo>
                  <a:lnTo>
                    <a:pt x="99" y="183"/>
                  </a:lnTo>
                  <a:lnTo>
                    <a:pt x="92" y="178"/>
                  </a:lnTo>
                  <a:lnTo>
                    <a:pt x="87" y="169"/>
                  </a:lnTo>
                  <a:lnTo>
                    <a:pt x="79" y="180"/>
                  </a:lnTo>
                  <a:lnTo>
                    <a:pt x="68" y="188"/>
                  </a:lnTo>
                  <a:lnTo>
                    <a:pt x="54" y="191"/>
                  </a:lnTo>
                  <a:lnTo>
                    <a:pt x="40" y="193"/>
                  </a:lnTo>
                  <a:lnTo>
                    <a:pt x="28" y="191"/>
                  </a:lnTo>
                  <a:lnTo>
                    <a:pt x="15" y="186"/>
                  </a:lnTo>
                  <a:lnTo>
                    <a:pt x="6" y="177"/>
                  </a:lnTo>
                  <a:lnTo>
                    <a:pt x="0" y="165"/>
                  </a:lnTo>
                  <a:lnTo>
                    <a:pt x="14" y="168"/>
                  </a:lnTo>
                  <a:lnTo>
                    <a:pt x="28" y="166"/>
                  </a:lnTo>
                  <a:lnTo>
                    <a:pt x="40" y="162"/>
                  </a:lnTo>
                  <a:lnTo>
                    <a:pt x="54" y="153"/>
                  </a:lnTo>
                  <a:lnTo>
                    <a:pt x="65" y="141"/>
                  </a:lnTo>
                  <a:lnTo>
                    <a:pt x="76" y="127"/>
                  </a:lnTo>
                  <a:lnTo>
                    <a:pt x="84" y="110"/>
                  </a:lnTo>
                  <a:lnTo>
                    <a:pt x="91" y="91"/>
                  </a:lnTo>
                  <a:lnTo>
                    <a:pt x="102" y="65"/>
                  </a:lnTo>
                  <a:lnTo>
                    <a:pt x="118" y="41"/>
                  </a:lnTo>
                  <a:lnTo>
                    <a:pt x="139" y="22"/>
                  </a:lnTo>
                  <a:lnTo>
                    <a:pt x="162" y="7"/>
                  </a:lnTo>
                  <a:lnTo>
                    <a:pt x="188" y="0"/>
                  </a:lnTo>
                  <a:lnTo>
                    <a:pt x="215" y="0"/>
                  </a:lnTo>
                  <a:lnTo>
                    <a:pt x="228" y="3"/>
                  </a:lnTo>
                  <a:lnTo>
                    <a:pt x="241" y="7"/>
                  </a:lnTo>
                  <a:lnTo>
                    <a:pt x="253" y="15"/>
                  </a:lnTo>
                  <a:lnTo>
                    <a:pt x="265" y="25"/>
                  </a:lnTo>
                  <a:lnTo>
                    <a:pt x="283" y="44"/>
                  </a:lnTo>
                  <a:lnTo>
                    <a:pt x="296" y="66"/>
                  </a:lnTo>
                  <a:lnTo>
                    <a:pt x="304" y="87"/>
                  </a:lnTo>
                  <a:lnTo>
                    <a:pt x="307" y="109"/>
                  </a:lnTo>
                  <a:lnTo>
                    <a:pt x="305" y="130"/>
                  </a:lnTo>
                  <a:lnTo>
                    <a:pt x="300" y="152"/>
                  </a:lnTo>
                  <a:lnTo>
                    <a:pt x="292" y="172"/>
                  </a:lnTo>
                  <a:lnTo>
                    <a:pt x="279" y="193"/>
                  </a:lnTo>
                  <a:lnTo>
                    <a:pt x="263" y="175"/>
                  </a:lnTo>
                  <a:lnTo>
                    <a:pt x="252" y="158"/>
                  </a:lnTo>
                  <a:lnTo>
                    <a:pt x="250" y="158"/>
                  </a:lnTo>
                  <a:lnTo>
                    <a:pt x="252" y="158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7" name="Freeform 25"/>
            <p:cNvSpPr>
              <a:spLocks/>
            </p:cNvSpPr>
            <p:nvPr/>
          </p:nvSpPr>
          <p:spPr bwMode="auto">
            <a:xfrm>
              <a:off x="357" y="3392"/>
              <a:ext cx="178" cy="328"/>
            </a:xfrm>
            <a:custGeom>
              <a:avLst/>
              <a:gdLst>
                <a:gd name="T0" fmla="*/ 48 w 178"/>
                <a:gd name="T1" fmla="*/ 281 h 328"/>
                <a:gd name="T2" fmla="*/ 78 w 178"/>
                <a:gd name="T3" fmla="*/ 290 h 328"/>
                <a:gd name="T4" fmla="*/ 103 w 178"/>
                <a:gd name="T5" fmla="*/ 282 h 328"/>
                <a:gd name="T6" fmla="*/ 122 w 178"/>
                <a:gd name="T7" fmla="*/ 265 h 328"/>
                <a:gd name="T8" fmla="*/ 136 w 178"/>
                <a:gd name="T9" fmla="*/ 238 h 328"/>
                <a:gd name="T10" fmla="*/ 139 w 178"/>
                <a:gd name="T11" fmla="*/ 212 h 328"/>
                <a:gd name="T12" fmla="*/ 132 w 178"/>
                <a:gd name="T13" fmla="*/ 190 h 328"/>
                <a:gd name="T14" fmla="*/ 108 w 178"/>
                <a:gd name="T15" fmla="*/ 170 h 328"/>
                <a:gd name="T16" fmla="*/ 82 w 178"/>
                <a:gd name="T17" fmla="*/ 166 h 328"/>
                <a:gd name="T18" fmla="*/ 67 w 178"/>
                <a:gd name="T19" fmla="*/ 175 h 328"/>
                <a:gd name="T20" fmla="*/ 59 w 178"/>
                <a:gd name="T21" fmla="*/ 193 h 328"/>
                <a:gd name="T22" fmla="*/ 48 w 178"/>
                <a:gd name="T23" fmla="*/ 203 h 328"/>
                <a:gd name="T24" fmla="*/ 31 w 178"/>
                <a:gd name="T25" fmla="*/ 191 h 328"/>
                <a:gd name="T26" fmla="*/ 23 w 178"/>
                <a:gd name="T27" fmla="*/ 173 h 328"/>
                <a:gd name="T28" fmla="*/ 26 w 178"/>
                <a:gd name="T29" fmla="*/ 154 h 328"/>
                <a:gd name="T30" fmla="*/ 23 w 178"/>
                <a:gd name="T31" fmla="*/ 144 h 328"/>
                <a:gd name="T32" fmla="*/ 9 w 178"/>
                <a:gd name="T33" fmla="*/ 132 h 328"/>
                <a:gd name="T34" fmla="*/ 7 w 178"/>
                <a:gd name="T35" fmla="*/ 115 h 328"/>
                <a:gd name="T36" fmla="*/ 13 w 178"/>
                <a:gd name="T37" fmla="*/ 100 h 328"/>
                <a:gd name="T38" fmla="*/ 12 w 178"/>
                <a:gd name="T39" fmla="*/ 85 h 328"/>
                <a:gd name="T40" fmla="*/ 0 w 178"/>
                <a:gd name="T41" fmla="*/ 60 h 328"/>
                <a:gd name="T42" fmla="*/ 1 w 178"/>
                <a:gd name="T43" fmla="*/ 31 h 328"/>
                <a:gd name="T44" fmla="*/ 15 w 178"/>
                <a:gd name="T45" fmla="*/ 7 h 328"/>
                <a:gd name="T46" fmla="*/ 23 w 178"/>
                <a:gd name="T47" fmla="*/ 14 h 328"/>
                <a:gd name="T48" fmla="*/ 29 w 178"/>
                <a:gd name="T49" fmla="*/ 44 h 328"/>
                <a:gd name="T50" fmla="*/ 48 w 178"/>
                <a:gd name="T51" fmla="*/ 70 h 328"/>
                <a:gd name="T52" fmla="*/ 77 w 178"/>
                <a:gd name="T53" fmla="*/ 91 h 328"/>
                <a:gd name="T54" fmla="*/ 119 w 178"/>
                <a:gd name="T55" fmla="*/ 110 h 328"/>
                <a:gd name="T56" fmla="*/ 158 w 178"/>
                <a:gd name="T57" fmla="*/ 148 h 328"/>
                <a:gd name="T58" fmla="*/ 178 w 178"/>
                <a:gd name="T59" fmla="*/ 201 h 328"/>
                <a:gd name="T60" fmla="*/ 176 w 178"/>
                <a:gd name="T61" fmla="*/ 244 h 328"/>
                <a:gd name="T62" fmla="*/ 165 w 178"/>
                <a:gd name="T63" fmla="*/ 272 h 328"/>
                <a:gd name="T64" fmla="*/ 137 w 178"/>
                <a:gd name="T65" fmla="*/ 304 h 328"/>
                <a:gd name="T66" fmla="*/ 99 w 178"/>
                <a:gd name="T67" fmla="*/ 325 h 328"/>
                <a:gd name="T68" fmla="*/ 57 w 178"/>
                <a:gd name="T69" fmla="*/ 326 h 328"/>
                <a:gd name="T70" fmla="*/ 19 w 178"/>
                <a:gd name="T71" fmla="*/ 312 h 328"/>
                <a:gd name="T72" fmla="*/ 16 w 178"/>
                <a:gd name="T73" fmla="*/ 282 h 328"/>
                <a:gd name="T74" fmla="*/ 31 w 178"/>
                <a:gd name="T75" fmla="*/ 269 h 3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78"/>
                <a:gd name="T115" fmla="*/ 0 h 328"/>
                <a:gd name="T116" fmla="*/ 178 w 178"/>
                <a:gd name="T117" fmla="*/ 328 h 3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78" h="328">
                  <a:moveTo>
                    <a:pt x="31" y="271"/>
                  </a:moveTo>
                  <a:lnTo>
                    <a:pt x="48" y="281"/>
                  </a:lnTo>
                  <a:lnTo>
                    <a:pt x="64" y="287"/>
                  </a:lnTo>
                  <a:lnTo>
                    <a:pt x="78" y="290"/>
                  </a:lnTo>
                  <a:lnTo>
                    <a:pt x="92" y="287"/>
                  </a:lnTo>
                  <a:lnTo>
                    <a:pt x="103" y="282"/>
                  </a:lnTo>
                  <a:lnTo>
                    <a:pt x="114" y="275"/>
                  </a:lnTo>
                  <a:lnTo>
                    <a:pt x="122" y="265"/>
                  </a:lnTo>
                  <a:lnTo>
                    <a:pt x="129" y="254"/>
                  </a:lnTo>
                  <a:lnTo>
                    <a:pt x="136" y="238"/>
                  </a:lnTo>
                  <a:lnTo>
                    <a:pt x="139" y="225"/>
                  </a:lnTo>
                  <a:lnTo>
                    <a:pt x="139" y="212"/>
                  </a:lnTo>
                  <a:lnTo>
                    <a:pt x="136" y="200"/>
                  </a:lnTo>
                  <a:lnTo>
                    <a:pt x="132" y="190"/>
                  </a:lnTo>
                  <a:lnTo>
                    <a:pt x="125" y="181"/>
                  </a:lnTo>
                  <a:lnTo>
                    <a:pt x="108" y="170"/>
                  </a:lnTo>
                  <a:lnTo>
                    <a:pt x="90" y="166"/>
                  </a:lnTo>
                  <a:lnTo>
                    <a:pt x="82" y="166"/>
                  </a:lnTo>
                  <a:lnTo>
                    <a:pt x="74" y="169"/>
                  </a:lnTo>
                  <a:lnTo>
                    <a:pt x="67" y="175"/>
                  </a:lnTo>
                  <a:lnTo>
                    <a:pt x="63" y="182"/>
                  </a:lnTo>
                  <a:lnTo>
                    <a:pt x="59" y="193"/>
                  </a:lnTo>
                  <a:lnTo>
                    <a:pt x="59" y="204"/>
                  </a:lnTo>
                  <a:lnTo>
                    <a:pt x="48" y="203"/>
                  </a:lnTo>
                  <a:lnTo>
                    <a:pt x="40" y="198"/>
                  </a:lnTo>
                  <a:lnTo>
                    <a:pt x="31" y="191"/>
                  </a:lnTo>
                  <a:lnTo>
                    <a:pt x="26" y="182"/>
                  </a:lnTo>
                  <a:lnTo>
                    <a:pt x="23" y="173"/>
                  </a:lnTo>
                  <a:lnTo>
                    <a:pt x="23" y="163"/>
                  </a:lnTo>
                  <a:lnTo>
                    <a:pt x="26" y="154"/>
                  </a:lnTo>
                  <a:lnTo>
                    <a:pt x="33" y="145"/>
                  </a:lnTo>
                  <a:lnTo>
                    <a:pt x="23" y="144"/>
                  </a:lnTo>
                  <a:lnTo>
                    <a:pt x="15" y="138"/>
                  </a:lnTo>
                  <a:lnTo>
                    <a:pt x="9" y="132"/>
                  </a:lnTo>
                  <a:lnTo>
                    <a:pt x="7" y="123"/>
                  </a:lnTo>
                  <a:lnTo>
                    <a:pt x="7" y="115"/>
                  </a:lnTo>
                  <a:lnTo>
                    <a:pt x="8" y="107"/>
                  </a:lnTo>
                  <a:lnTo>
                    <a:pt x="13" y="100"/>
                  </a:lnTo>
                  <a:lnTo>
                    <a:pt x="22" y="94"/>
                  </a:lnTo>
                  <a:lnTo>
                    <a:pt x="12" y="85"/>
                  </a:lnTo>
                  <a:lnTo>
                    <a:pt x="4" y="73"/>
                  </a:lnTo>
                  <a:lnTo>
                    <a:pt x="0" y="60"/>
                  </a:lnTo>
                  <a:lnTo>
                    <a:pt x="0" y="45"/>
                  </a:lnTo>
                  <a:lnTo>
                    <a:pt x="1" y="31"/>
                  </a:lnTo>
                  <a:lnTo>
                    <a:pt x="7" y="17"/>
                  </a:lnTo>
                  <a:lnTo>
                    <a:pt x="15" y="7"/>
                  </a:lnTo>
                  <a:lnTo>
                    <a:pt x="26" y="0"/>
                  </a:lnTo>
                  <a:lnTo>
                    <a:pt x="23" y="14"/>
                  </a:lnTo>
                  <a:lnTo>
                    <a:pt x="24" y="29"/>
                  </a:lnTo>
                  <a:lnTo>
                    <a:pt x="29" y="44"/>
                  </a:lnTo>
                  <a:lnTo>
                    <a:pt x="37" y="57"/>
                  </a:lnTo>
                  <a:lnTo>
                    <a:pt x="48" y="70"/>
                  </a:lnTo>
                  <a:lnTo>
                    <a:pt x="60" y="82"/>
                  </a:lnTo>
                  <a:lnTo>
                    <a:pt x="77" y="91"/>
                  </a:lnTo>
                  <a:lnTo>
                    <a:pt x="95" y="98"/>
                  </a:lnTo>
                  <a:lnTo>
                    <a:pt x="119" y="110"/>
                  </a:lnTo>
                  <a:lnTo>
                    <a:pt x="140" y="128"/>
                  </a:lnTo>
                  <a:lnTo>
                    <a:pt x="158" y="148"/>
                  </a:lnTo>
                  <a:lnTo>
                    <a:pt x="172" y="175"/>
                  </a:lnTo>
                  <a:lnTo>
                    <a:pt x="178" y="201"/>
                  </a:lnTo>
                  <a:lnTo>
                    <a:pt x="178" y="229"/>
                  </a:lnTo>
                  <a:lnTo>
                    <a:pt x="176" y="244"/>
                  </a:lnTo>
                  <a:lnTo>
                    <a:pt x="172" y="259"/>
                  </a:lnTo>
                  <a:lnTo>
                    <a:pt x="165" y="272"/>
                  </a:lnTo>
                  <a:lnTo>
                    <a:pt x="155" y="285"/>
                  </a:lnTo>
                  <a:lnTo>
                    <a:pt x="137" y="304"/>
                  </a:lnTo>
                  <a:lnTo>
                    <a:pt x="118" y="318"/>
                  </a:lnTo>
                  <a:lnTo>
                    <a:pt x="99" y="325"/>
                  </a:lnTo>
                  <a:lnTo>
                    <a:pt x="78" y="328"/>
                  </a:lnTo>
                  <a:lnTo>
                    <a:pt x="57" y="326"/>
                  </a:lnTo>
                  <a:lnTo>
                    <a:pt x="38" y="321"/>
                  </a:lnTo>
                  <a:lnTo>
                    <a:pt x="19" y="312"/>
                  </a:lnTo>
                  <a:lnTo>
                    <a:pt x="0" y="299"/>
                  </a:lnTo>
                  <a:lnTo>
                    <a:pt x="16" y="282"/>
                  </a:lnTo>
                  <a:lnTo>
                    <a:pt x="31" y="271"/>
                  </a:lnTo>
                  <a:lnTo>
                    <a:pt x="31" y="269"/>
                  </a:lnTo>
                  <a:lnTo>
                    <a:pt x="31" y="271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0498" name="Freeform 26"/>
            <p:cNvSpPr>
              <a:spLocks/>
            </p:cNvSpPr>
            <p:nvPr/>
          </p:nvSpPr>
          <p:spPr bwMode="auto">
            <a:xfrm>
              <a:off x="581" y="3767"/>
              <a:ext cx="306" cy="193"/>
            </a:xfrm>
            <a:custGeom>
              <a:avLst/>
              <a:gdLst>
                <a:gd name="T0" fmla="*/ 44 w 306"/>
                <a:gd name="T1" fmla="*/ 140 h 193"/>
                <a:gd name="T2" fmla="*/ 37 w 306"/>
                <a:gd name="T3" fmla="*/ 109 h 193"/>
                <a:gd name="T4" fmla="*/ 42 w 306"/>
                <a:gd name="T5" fmla="*/ 84 h 193"/>
                <a:gd name="T6" fmla="*/ 59 w 306"/>
                <a:gd name="T7" fmla="*/ 63 h 193"/>
                <a:gd name="T8" fmla="*/ 84 w 306"/>
                <a:gd name="T9" fmla="*/ 49 h 193"/>
                <a:gd name="T10" fmla="*/ 108 w 306"/>
                <a:gd name="T11" fmla="*/ 44 h 193"/>
                <a:gd name="T12" fmla="*/ 129 w 306"/>
                <a:gd name="T13" fmla="*/ 52 h 193"/>
                <a:gd name="T14" fmla="*/ 147 w 306"/>
                <a:gd name="T15" fmla="*/ 75 h 193"/>
                <a:gd name="T16" fmla="*/ 150 w 306"/>
                <a:gd name="T17" fmla="*/ 103 h 193"/>
                <a:gd name="T18" fmla="*/ 143 w 306"/>
                <a:gd name="T19" fmla="*/ 119 h 193"/>
                <a:gd name="T20" fmla="*/ 126 w 306"/>
                <a:gd name="T21" fmla="*/ 128 h 193"/>
                <a:gd name="T22" fmla="*/ 117 w 306"/>
                <a:gd name="T23" fmla="*/ 140 h 193"/>
                <a:gd name="T24" fmla="*/ 128 w 306"/>
                <a:gd name="T25" fmla="*/ 159 h 193"/>
                <a:gd name="T26" fmla="*/ 144 w 306"/>
                <a:gd name="T27" fmla="*/ 168 h 193"/>
                <a:gd name="T28" fmla="*/ 161 w 306"/>
                <a:gd name="T29" fmla="*/ 163 h 193"/>
                <a:gd name="T30" fmla="*/ 172 w 306"/>
                <a:gd name="T31" fmla="*/ 166 h 193"/>
                <a:gd name="T32" fmla="*/ 183 w 306"/>
                <a:gd name="T33" fmla="*/ 181 h 193"/>
                <a:gd name="T34" fmla="*/ 199 w 306"/>
                <a:gd name="T35" fmla="*/ 186 h 193"/>
                <a:gd name="T36" fmla="*/ 214 w 306"/>
                <a:gd name="T37" fmla="*/ 178 h 193"/>
                <a:gd name="T38" fmla="*/ 228 w 306"/>
                <a:gd name="T39" fmla="*/ 180 h 193"/>
                <a:gd name="T40" fmla="*/ 251 w 306"/>
                <a:gd name="T41" fmla="*/ 191 h 193"/>
                <a:gd name="T42" fmla="*/ 279 w 306"/>
                <a:gd name="T43" fmla="*/ 191 h 193"/>
                <a:gd name="T44" fmla="*/ 299 w 306"/>
                <a:gd name="T45" fmla="*/ 177 h 193"/>
                <a:gd name="T46" fmla="*/ 292 w 306"/>
                <a:gd name="T47" fmla="*/ 168 h 193"/>
                <a:gd name="T48" fmla="*/ 266 w 306"/>
                <a:gd name="T49" fmla="*/ 162 h 193"/>
                <a:gd name="T50" fmla="*/ 242 w 306"/>
                <a:gd name="T51" fmla="*/ 141 h 193"/>
                <a:gd name="T52" fmla="*/ 221 w 306"/>
                <a:gd name="T53" fmla="*/ 110 h 193"/>
                <a:gd name="T54" fmla="*/ 203 w 306"/>
                <a:gd name="T55" fmla="*/ 65 h 193"/>
                <a:gd name="T56" fmla="*/ 166 w 306"/>
                <a:gd name="T57" fmla="*/ 22 h 193"/>
                <a:gd name="T58" fmla="*/ 117 w 306"/>
                <a:gd name="T59" fmla="*/ 0 h 193"/>
                <a:gd name="T60" fmla="*/ 78 w 306"/>
                <a:gd name="T61" fmla="*/ 3 h 193"/>
                <a:gd name="T62" fmla="*/ 52 w 306"/>
                <a:gd name="T63" fmla="*/ 15 h 193"/>
                <a:gd name="T64" fmla="*/ 22 w 306"/>
                <a:gd name="T65" fmla="*/ 44 h 193"/>
                <a:gd name="T66" fmla="*/ 2 w 306"/>
                <a:gd name="T67" fmla="*/ 87 h 193"/>
                <a:gd name="T68" fmla="*/ 1 w 306"/>
                <a:gd name="T69" fmla="*/ 130 h 193"/>
                <a:gd name="T70" fmla="*/ 15 w 306"/>
                <a:gd name="T71" fmla="*/ 172 h 193"/>
                <a:gd name="T72" fmla="*/ 44 w 306"/>
                <a:gd name="T73" fmla="*/ 175 h 193"/>
                <a:gd name="T74" fmla="*/ 53 w 306"/>
                <a:gd name="T75" fmla="*/ 158 h 1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6"/>
                <a:gd name="T115" fmla="*/ 0 h 193"/>
                <a:gd name="T116" fmla="*/ 306 w 306"/>
                <a:gd name="T117" fmla="*/ 193 h 1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6" h="193">
                  <a:moveTo>
                    <a:pt x="55" y="158"/>
                  </a:moveTo>
                  <a:lnTo>
                    <a:pt x="44" y="140"/>
                  </a:lnTo>
                  <a:lnTo>
                    <a:pt x="38" y="124"/>
                  </a:lnTo>
                  <a:lnTo>
                    <a:pt x="37" y="109"/>
                  </a:lnTo>
                  <a:lnTo>
                    <a:pt x="38" y="96"/>
                  </a:lnTo>
                  <a:lnTo>
                    <a:pt x="42" y="84"/>
                  </a:lnTo>
                  <a:lnTo>
                    <a:pt x="49" y="72"/>
                  </a:lnTo>
                  <a:lnTo>
                    <a:pt x="59" y="63"/>
                  </a:lnTo>
                  <a:lnTo>
                    <a:pt x="70" y="56"/>
                  </a:lnTo>
                  <a:lnTo>
                    <a:pt x="84" y="49"/>
                  </a:lnTo>
                  <a:lnTo>
                    <a:pt x="97" y="44"/>
                  </a:lnTo>
                  <a:lnTo>
                    <a:pt x="108" y="44"/>
                  </a:lnTo>
                  <a:lnTo>
                    <a:pt x="119" y="47"/>
                  </a:lnTo>
                  <a:lnTo>
                    <a:pt x="129" y="52"/>
                  </a:lnTo>
                  <a:lnTo>
                    <a:pt x="136" y="57"/>
                  </a:lnTo>
                  <a:lnTo>
                    <a:pt x="147" y="75"/>
                  </a:lnTo>
                  <a:lnTo>
                    <a:pt x="151" y="94"/>
                  </a:lnTo>
                  <a:lnTo>
                    <a:pt x="150" y="103"/>
                  </a:lnTo>
                  <a:lnTo>
                    <a:pt x="147" y="112"/>
                  </a:lnTo>
                  <a:lnTo>
                    <a:pt x="143" y="119"/>
                  </a:lnTo>
                  <a:lnTo>
                    <a:pt x="136" y="124"/>
                  </a:lnTo>
                  <a:lnTo>
                    <a:pt x="126" y="128"/>
                  </a:lnTo>
                  <a:lnTo>
                    <a:pt x="115" y="128"/>
                  </a:lnTo>
                  <a:lnTo>
                    <a:pt x="117" y="140"/>
                  </a:lnTo>
                  <a:lnTo>
                    <a:pt x="121" y="150"/>
                  </a:lnTo>
                  <a:lnTo>
                    <a:pt x="128" y="159"/>
                  </a:lnTo>
                  <a:lnTo>
                    <a:pt x="134" y="165"/>
                  </a:lnTo>
                  <a:lnTo>
                    <a:pt x="144" y="168"/>
                  </a:lnTo>
                  <a:lnTo>
                    <a:pt x="152" y="166"/>
                  </a:lnTo>
                  <a:lnTo>
                    <a:pt x="161" y="163"/>
                  </a:lnTo>
                  <a:lnTo>
                    <a:pt x="169" y="156"/>
                  </a:lnTo>
                  <a:lnTo>
                    <a:pt x="172" y="166"/>
                  </a:lnTo>
                  <a:lnTo>
                    <a:pt x="176" y="175"/>
                  </a:lnTo>
                  <a:lnTo>
                    <a:pt x="183" y="181"/>
                  </a:lnTo>
                  <a:lnTo>
                    <a:pt x="191" y="186"/>
                  </a:lnTo>
                  <a:lnTo>
                    <a:pt x="199" y="186"/>
                  </a:lnTo>
                  <a:lnTo>
                    <a:pt x="207" y="183"/>
                  </a:lnTo>
                  <a:lnTo>
                    <a:pt x="214" y="178"/>
                  </a:lnTo>
                  <a:lnTo>
                    <a:pt x="220" y="169"/>
                  </a:lnTo>
                  <a:lnTo>
                    <a:pt x="228" y="180"/>
                  </a:lnTo>
                  <a:lnTo>
                    <a:pt x="239" y="188"/>
                  </a:lnTo>
                  <a:lnTo>
                    <a:pt x="251" y="191"/>
                  </a:lnTo>
                  <a:lnTo>
                    <a:pt x="265" y="193"/>
                  </a:lnTo>
                  <a:lnTo>
                    <a:pt x="279" y="191"/>
                  </a:lnTo>
                  <a:lnTo>
                    <a:pt x="290" y="186"/>
                  </a:lnTo>
                  <a:lnTo>
                    <a:pt x="299" y="177"/>
                  </a:lnTo>
                  <a:lnTo>
                    <a:pt x="306" y="165"/>
                  </a:lnTo>
                  <a:lnTo>
                    <a:pt x="292" y="168"/>
                  </a:lnTo>
                  <a:lnTo>
                    <a:pt x="279" y="166"/>
                  </a:lnTo>
                  <a:lnTo>
                    <a:pt x="266" y="162"/>
                  </a:lnTo>
                  <a:lnTo>
                    <a:pt x="253" y="153"/>
                  </a:lnTo>
                  <a:lnTo>
                    <a:pt x="242" y="141"/>
                  </a:lnTo>
                  <a:lnTo>
                    <a:pt x="231" y="127"/>
                  </a:lnTo>
                  <a:lnTo>
                    <a:pt x="221" y="110"/>
                  </a:lnTo>
                  <a:lnTo>
                    <a:pt x="214" y="91"/>
                  </a:lnTo>
                  <a:lnTo>
                    <a:pt x="203" y="65"/>
                  </a:lnTo>
                  <a:lnTo>
                    <a:pt x="187" y="41"/>
                  </a:lnTo>
                  <a:lnTo>
                    <a:pt x="166" y="22"/>
                  </a:lnTo>
                  <a:lnTo>
                    <a:pt x="143" y="7"/>
                  </a:lnTo>
                  <a:lnTo>
                    <a:pt x="117" y="0"/>
                  </a:lnTo>
                  <a:lnTo>
                    <a:pt x="90" y="0"/>
                  </a:lnTo>
                  <a:lnTo>
                    <a:pt x="78" y="3"/>
                  </a:lnTo>
                  <a:lnTo>
                    <a:pt x="64" y="7"/>
                  </a:lnTo>
                  <a:lnTo>
                    <a:pt x="52" y="15"/>
                  </a:lnTo>
                  <a:lnTo>
                    <a:pt x="40" y="25"/>
                  </a:lnTo>
                  <a:lnTo>
                    <a:pt x="22" y="44"/>
                  </a:lnTo>
                  <a:lnTo>
                    <a:pt x="9" y="66"/>
                  </a:lnTo>
                  <a:lnTo>
                    <a:pt x="2" y="87"/>
                  </a:lnTo>
                  <a:lnTo>
                    <a:pt x="0" y="109"/>
                  </a:lnTo>
                  <a:lnTo>
                    <a:pt x="1" y="130"/>
                  </a:lnTo>
                  <a:lnTo>
                    <a:pt x="7" y="152"/>
                  </a:lnTo>
                  <a:lnTo>
                    <a:pt x="15" y="172"/>
                  </a:lnTo>
                  <a:lnTo>
                    <a:pt x="27" y="193"/>
                  </a:lnTo>
                  <a:lnTo>
                    <a:pt x="44" y="175"/>
                  </a:lnTo>
                  <a:lnTo>
                    <a:pt x="55" y="158"/>
                  </a:lnTo>
                  <a:lnTo>
                    <a:pt x="53" y="158"/>
                  </a:lnTo>
                  <a:lnTo>
                    <a:pt x="55" y="158"/>
                  </a:lnTo>
                  <a:close/>
                </a:path>
              </a:pathLst>
            </a:custGeom>
            <a:gradFill rotWithShape="0"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pic>
        <p:nvPicPr>
          <p:cNvPr id="27" name="Picture 2" descr="http://www.naseej.net/getattachment/cdd2f7ae-e599-4a85-8679-59b0b2801142/.aspx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831397"/>
            <a:ext cx="1143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848" name="AutoShape 64"/>
          <p:cNvSpPr>
            <a:spLocks noChangeArrowheads="1"/>
          </p:cNvSpPr>
          <p:nvPr/>
        </p:nvSpPr>
        <p:spPr bwMode="auto">
          <a:xfrm>
            <a:off x="1332707" y="129619"/>
            <a:ext cx="6143625" cy="9810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buFontTx/>
              <a:buNone/>
              <a:defRPr/>
            </a:pPr>
            <a:r>
              <a:rPr lang="ar-SA" altLang="zh-CN" sz="4400" u="none" dirty="0">
                <a:solidFill>
                  <a:schemeClr val="bg1"/>
                </a:solidFill>
                <a:ea typeface="SimSun" pitchFamily="2" charset="-122"/>
                <a:cs typeface="Times New Roman" pitchFamily="18" charset="0"/>
              </a:rPr>
              <a:t>مصادر اشتقاق </a:t>
            </a:r>
            <a:r>
              <a:rPr lang="ar-SA" altLang="zh-CN" sz="4400" u="none" dirty="0" smtClean="0">
                <a:solidFill>
                  <a:schemeClr val="bg1"/>
                </a:solidFill>
                <a:ea typeface="SimSun" pitchFamily="2" charset="-122"/>
                <a:cs typeface="Times New Roman" pitchFamily="18" charset="0"/>
              </a:rPr>
              <a:t> استبانة البحث</a:t>
            </a:r>
            <a:endParaRPr lang="ar-SA" altLang="zh-CN" sz="5400" b="0" u="none" dirty="0">
              <a:solidFill>
                <a:schemeClr val="bg1"/>
              </a:solidFill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27651" name="Rectangle 63"/>
          <p:cNvSpPr>
            <a:spLocks noChangeArrowheads="1"/>
          </p:cNvSpPr>
          <p:nvPr/>
        </p:nvSpPr>
        <p:spPr bwMode="auto">
          <a:xfrm>
            <a:off x="1122363" y="1373982"/>
            <a:ext cx="2808287" cy="3603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r>
              <a:rPr lang="ar-SA" altLang="zh-CN" dirty="0" smtClean="0">
                <a:ea typeface="SimSun" pitchFamily="2" charset="-122"/>
                <a:cs typeface="Simplified Arabic" pitchFamily="18" charset="-78"/>
              </a:rPr>
              <a:t>آراء</a:t>
            </a:r>
            <a:r>
              <a:rPr lang="ar-EG" altLang="zh-CN" sz="1800" u="none" dirty="0" smtClean="0">
                <a:ea typeface="SimSun" pitchFamily="2" charset="-122"/>
                <a:cs typeface="Simplified Arabic" pitchFamily="18" charset="-78"/>
              </a:rPr>
              <a:t> </a:t>
            </a:r>
            <a:r>
              <a:rPr lang="ar-EG" altLang="zh-CN" sz="1800" u="none" dirty="0">
                <a:ea typeface="SimSun" pitchFamily="2" charset="-122"/>
                <a:cs typeface="Simplified Arabic" pitchFamily="18" charset="-78"/>
              </a:rPr>
              <a:t>ا</a:t>
            </a:r>
            <a:r>
              <a:rPr lang="ar-SA" altLang="zh-CN" sz="1800" u="none" dirty="0">
                <a:ea typeface="SimSun" pitchFamily="2" charset="-122"/>
                <a:cs typeface="Simplified Arabic" pitchFamily="18" charset="-78"/>
              </a:rPr>
              <a:t>لأساتذة</a:t>
            </a:r>
            <a:r>
              <a:rPr lang="ar-EG" altLang="zh-CN" sz="1800" u="none" dirty="0">
                <a:ea typeface="SimSun" pitchFamily="2" charset="-122"/>
                <a:cs typeface="Simplified Arabic" pitchFamily="18" charset="-78"/>
              </a:rPr>
              <a:t> </a:t>
            </a:r>
            <a:r>
              <a:rPr lang="ar-SA" altLang="zh-CN" sz="1800" u="none" dirty="0" smtClean="0">
                <a:ea typeface="SimSun" pitchFamily="2" charset="-122"/>
                <a:cs typeface="Simplified Arabic" pitchFamily="18" charset="-78"/>
              </a:rPr>
              <a:t> المتخصصين</a:t>
            </a:r>
            <a:endParaRPr lang="ar-SA" altLang="zh-CN" sz="3200" b="0" u="none" dirty="0"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27652" name="Rectangle 62"/>
          <p:cNvSpPr>
            <a:spLocks noChangeArrowheads="1"/>
          </p:cNvSpPr>
          <p:nvPr/>
        </p:nvSpPr>
        <p:spPr bwMode="auto">
          <a:xfrm>
            <a:off x="5684838" y="1425575"/>
            <a:ext cx="1490663" cy="3476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r>
              <a:rPr lang="ar-SA" altLang="zh-CN" sz="1800" u="none">
                <a:ea typeface="SimSun" pitchFamily="2" charset="-122"/>
                <a:cs typeface="Simplified Arabic" pitchFamily="18" charset="-78"/>
              </a:rPr>
              <a:t>دراسات و بحوث</a:t>
            </a:r>
            <a:endParaRPr lang="ar-SA" altLang="zh-CN" sz="3200" b="0" u="none"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27656" name="Rectangle 58"/>
          <p:cNvSpPr>
            <a:spLocks noChangeArrowheads="1"/>
          </p:cNvSpPr>
          <p:nvPr/>
        </p:nvSpPr>
        <p:spPr bwMode="auto">
          <a:xfrm>
            <a:off x="6477001" y="2420938"/>
            <a:ext cx="787400" cy="313132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Tx/>
              <a:buNone/>
            </a:pPr>
            <a:r>
              <a:rPr lang="ar-SA" altLang="zh-CN" sz="1600" u="none">
                <a:solidFill>
                  <a:srgbClr val="000099"/>
                </a:solidFill>
                <a:ea typeface="SimSun" pitchFamily="2" charset="-122"/>
              </a:rPr>
              <a:t>عربية</a:t>
            </a:r>
          </a:p>
        </p:txBody>
      </p:sp>
      <p:sp>
        <p:nvSpPr>
          <p:cNvPr id="27657" name="Rectangle 57"/>
          <p:cNvSpPr>
            <a:spLocks noChangeArrowheads="1"/>
          </p:cNvSpPr>
          <p:nvPr/>
        </p:nvSpPr>
        <p:spPr bwMode="auto">
          <a:xfrm>
            <a:off x="1332707" y="2061369"/>
            <a:ext cx="865188" cy="719138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Tx/>
              <a:buNone/>
            </a:pPr>
            <a:r>
              <a:rPr lang="ar-SA" altLang="zh-CN" sz="1600" u="none" dirty="0" smtClean="0">
                <a:solidFill>
                  <a:srgbClr val="000099"/>
                </a:solidFill>
                <a:ea typeface="SimSun" pitchFamily="2" charset="-122"/>
              </a:rPr>
              <a:t>تكنولوجيا تعليم</a:t>
            </a:r>
            <a:endParaRPr lang="ar-SA" altLang="zh-CN" sz="1600" u="none" dirty="0">
              <a:solidFill>
                <a:srgbClr val="000099"/>
              </a:solidFill>
              <a:ea typeface="SimSun" pitchFamily="2" charset="-122"/>
            </a:endParaRPr>
          </a:p>
        </p:txBody>
      </p:sp>
      <p:sp>
        <p:nvSpPr>
          <p:cNvPr id="27658" name="Rectangle 56"/>
          <p:cNvSpPr>
            <a:spLocks noChangeArrowheads="1"/>
          </p:cNvSpPr>
          <p:nvPr/>
        </p:nvSpPr>
        <p:spPr bwMode="auto">
          <a:xfrm>
            <a:off x="3177834" y="2094707"/>
            <a:ext cx="744537" cy="63936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Tx/>
              <a:buNone/>
            </a:pPr>
            <a:r>
              <a:rPr lang="ar-SA" altLang="zh-CN" sz="1600" u="none" dirty="0" smtClean="0">
                <a:solidFill>
                  <a:srgbClr val="000099"/>
                </a:solidFill>
                <a:ea typeface="SimSun" pitchFamily="2" charset="-122"/>
              </a:rPr>
              <a:t>علم اللغة التطبيقي</a:t>
            </a:r>
            <a:endParaRPr lang="ar-SA" altLang="zh-CN" sz="3200" b="0" u="none" dirty="0">
              <a:solidFill>
                <a:srgbClr val="000099"/>
              </a:solidFill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27663" name="Text Box 50"/>
          <p:cNvSpPr txBox="1">
            <a:spLocks noChangeArrowheads="1"/>
          </p:cNvSpPr>
          <p:nvPr/>
        </p:nvSpPr>
        <p:spPr bwMode="auto">
          <a:xfrm>
            <a:off x="1503363" y="3086100"/>
            <a:ext cx="5596359" cy="419100"/>
          </a:xfrm>
          <a:prstGeom prst="rect">
            <a:avLst/>
          </a:prstGeom>
          <a:solidFill>
            <a:srgbClr val="FF0000"/>
          </a:solidFill>
          <a:ln w="76200">
            <a:solidFill>
              <a:srgbClr val="008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r>
              <a:rPr lang="ar-SA" altLang="zh-CN" sz="2400" b="1" u="none" dirty="0" smtClean="0">
                <a:solidFill>
                  <a:schemeClr val="bg1"/>
                </a:solidFill>
                <a:ea typeface="SimSun" pitchFamily="2" charset="-122"/>
              </a:rPr>
              <a:t>ضبط الاستبانة إحصائيًا</a:t>
            </a:r>
            <a:endParaRPr lang="ar-SA" altLang="zh-CN" sz="3600" b="1" u="none" dirty="0">
              <a:solidFill>
                <a:schemeClr val="bg1"/>
              </a:solidFill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27665" name="Rectangle 48"/>
          <p:cNvSpPr>
            <a:spLocks noChangeArrowheads="1"/>
          </p:cNvSpPr>
          <p:nvPr/>
        </p:nvSpPr>
        <p:spPr bwMode="auto">
          <a:xfrm>
            <a:off x="5541963" y="2420938"/>
            <a:ext cx="814388" cy="359569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buFontTx/>
              <a:buNone/>
            </a:pPr>
            <a:r>
              <a:rPr lang="ar-SA" altLang="zh-CN" sz="1600" u="none">
                <a:solidFill>
                  <a:srgbClr val="000099"/>
                </a:solidFill>
                <a:ea typeface="SimSun" pitchFamily="2" charset="-122"/>
              </a:rPr>
              <a:t>أجنبية</a:t>
            </a:r>
          </a:p>
        </p:txBody>
      </p:sp>
      <p:sp>
        <p:nvSpPr>
          <p:cNvPr id="27669" name="Freeform 44"/>
          <p:cNvSpPr>
            <a:spLocks/>
          </p:cNvSpPr>
          <p:nvPr/>
        </p:nvSpPr>
        <p:spPr bwMode="auto">
          <a:xfrm>
            <a:off x="5969001" y="1768475"/>
            <a:ext cx="862012" cy="652463"/>
          </a:xfrm>
          <a:custGeom>
            <a:avLst/>
            <a:gdLst>
              <a:gd name="T0" fmla="*/ 0 w 1080"/>
              <a:gd name="T1" fmla="*/ 510 h 510"/>
              <a:gd name="T2" fmla="*/ 540 w 1080"/>
              <a:gd name="T3" fmla="*/ 0 h 510"/>
              <a:gd name="T4" fmla="*/ 1080 w 1080"/>
              <a:gd name="T5" fmla="*/ 510 h 510"/>
              <a:gd name="T6" fmla="*/ 0 60000 65536"/>
              <a:gd name="T7" fmla="*/ 0 60000 65536"/>
              <a:gd name="T8" fmla="*/ 0 60000 65536"/>
              <a:gd name="T9" fmla="*/ 0 w 1080"/>
              <a:gd name="T10" fmla="*/ 0 h 510"/>
              <a:gd name="T11" fmla="*/ 1080 w 1080"/>
              <a:gd name="T12" fmla="*/ 510 h 5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80" h="510">
                <a:moveTo>
                  <a:pt x="0" y="510"/>
                </a:moveTo>
                <a:lnTo>
                  <a:pt x="540" y="0"/>
                </a:lnTo>
                <a:lnTo>
                  <a:pt x="1080" y="510"/>
                </a:lnTo>
              </a:path>
            </a:pathLst>
          </a:custGeom>
          <a:noFill/>
          <a:ln w="38100" cmpd="sng">
            <a:solidFill>
              <a:srgbClr val="0080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7670" name="Freeform 43"/>
          <p:cNvSpPr>
            <a:spLocks/>
          </p:cNvSpPr>
          <p:nvPr/>
        </p:nvSpPr>
        <p:spPr bwMode="auto">
          <a:xfrm>
            <a:off x="2197895" y="1735931"/>
            <a:ext cx="1008062" cy="358775"/>
          </a:xfrm>
          <a:custGeom>
            <a:avLst/>
            <a:gdLst>
              <a:gd name="T0" fmla="*/ 0 w 1080"/>
              <a:gd name="T1" fmla="*/ 510 h 510"/>
              <a:gd name="T2" fmla="*/ 540 w 1080"/>
              <a:gd name="T3" fmla="*/ 0 h 510"/>
              <a:gd name="T4" fmla="*/ 1080 w 1080"/>
              <a:gd name="T5" fmla="*/ 510 h 510"/>
              <a:gd name="T6" fmla="*/ 0 60000 65536"/>
              <a:gd name="T7" fmla="*/ 0 60000 65536"/>
              <a:gd name="T8" fmla="*/ 0 60000 65536"/>
              <a:gd name="T9" fmla="*/ 0 w 1080"/>
              <a:gd name="T10" fmla="*/ 0 h 510"/>
              <a:gd name="T11" fmla="*/ 1080 w 1080"/>
              <a:gd name="T12" fmla="*/ 510 h 51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80" h="510">
                <a:moveTo>
                  <a:pt x="0" y="510"/>
                </a:moveTo>
                <a:lnTo>
                  <a:pt x="540" y="0"/>
                </a:lnTo>
                <a:lnTo>
                  <a:pt x="1080" y="51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7671" name="Freeform 42"/>
          <p:cNvSpPr>
            <a:spLocks/>
          </p:cNvSpPr>
          <p:nvPr/>
        </p:nvSpPr>
        <p:spPr bwMode="auto">
          <a:xfrm>
            <a:off x="3530248" y="2694005"/>
            <a:ext cx="19050" cy="415925"/>
          </a:xfrm>
          <a:custGeom>
            <a:avLst/>
            <a:gdLst>
              <a:gd name="T0" fmla="*/ 12 w 12"/>
              <a:gd name="T1" fmla="*/ 0 h 262"/>
              <a:gd name="T2" fmla="*/ 0 w 12"/>
              <a:gd name="T3" fmla="*/ 262 h 262"/>
              <a:gd name="T4" fmla="*/ 0 60000 65536"/>
              <a:gd name="T5" fmla="*/ 0 60000 65536"/>
              <a:gd name="T6" fmla="*/ 0 w 12"/>
              <a:gd name="T7" fmla="*/ 0 h 262"/>
              <a:gd name="T8" fmla="*/ 12 w 12"/>
              <a:gd name="T9" fmla="*/ 262 h 2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262">
                <a:moveTo>
                  <a:pt x="12" y="0"/>
                </a:moveTo>
                <a:lnTo>
                  <a:pt x="0" y="262"/>
                </a:lnTo>
              </a:path>
            </a:pathLst>
          </a:custGeom>
          <a:noFill/>
          <a:ln w="76200" cmpd="sng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7673" name="Freeform 40"/>
          <p:cNvSpPr>
            <a:spLocks/>
          </p:cNvSpPr>
          <p:nvPr/>
        </p:nvSpPr>
        <p:spPr bwMode="auto">
          <a:xfrm flipH="1">
            <a:off x="5923280" y="2743200"/>
            <a:ext cx="45719" cy="366730"/>
          </a:xfrm>
          <a:custGeom>
            <a:avLst/>
            <a:gdLst>
              <a:gd name="T0" fmla="*/ 0 w 24"/>
              <a:gd name="T1" fmla="*/ 0 h 276"/>
              <a:gd name="T2" fmla="*/ 24 w 24"/>
              <a:gd name="T3" fmla="*/ 276 h 276"/>
              <a:gd name="T4" fmla="*/ 0 60000 65536"/>
              <a:gd name="T5" fmla="*/ 0 60000 65536"/>
              <a:gd name="T6" fmla="*/ 0 w 24"/>
              <a:gd name="T7" fmla="*/ 0 h 276"/>
              <a:gd name="T8" fmla="*/ 24 w 24"/>
              <a:gd name="T9" fmla="*/ 276 h 2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" h="276">
                <a:moveTo>
                  <a:pt x="0" y="0"/>
                </a:moveTo>
                <a:lnTo>
                  <a:pt x="24" y="276"/>
                </a:lnTo>
              </a:path>
            </a:pathLst>
          </a:custGeom>
          <a:solidFill>
            <a:srgbClr val="FFFFFF"/>
          </a:solidFill>
          <a:ln w="76200" cmpd="sng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7675" name="Freeform 38"/>
          <p:cNvSpPr>
            <a:spLocks/>
          </p:cNvSpPr>
          <p:nvPr/>
        </p:nvSpPr>
        <p:spPr bwMode="auto">
          <a:xfrm>
            <a:off x="1746251" y="2771776"/>
            <a:ext cx="19050" cy="400050"/>
          </a:xfrm>
          <a:custGeom>
            <a:avLst/>
            <a:gdLst>
              <a:gd name="T0" fmla="*/ 12 w 12"/>
              <a:gd name="T1" fmla="*/ 0 h 252"/>
              <a:gd name="T2" fmla="*/ 0 w 12"/>
              <a:gd name="T3" fmla="*/ 252 h 252"/>
              <a:gd name="T4" fmla="*/ 0 60000 65536"/>
              <a:gd name="T5" fmla="*/ 0 60000 65536"/>
              <a:gd name="T6" fmla="*/ 0 w 12"/>
              <a:gd name="T7" fmla="*/ 0 h 252"/>
              <a:gd name="T8" fmla="*/ 12 w 12"/>
              <a:gd name="T9" fmla="*/ 252 h 2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252">
                <a:moveTo>
                  <a:pt x="12" y="0"/>
                </a:moveTo>
                <a:lnTo>
                  <a:pt x="0" y="252"/>
                </a:lnTo>
              </a:path>
            </a:pathLst>
          </a:custGeom>
          <a:solidFill>
            <a:srgbClr val="FFFFFF"/>
          </a:solidFill>
          <a:ln w="76200" cmpd="sng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27698" name="Rectangle 65"/>
          <p:cNvSpPr>
            <a:spLocks noChangeArrowheads="1"/>
          </p:cNvSpPr>
          <p:nvPr/>
        </p:nvSpPr>
        <p:spPr bwMode="auto">
          <a:xfrm>
            <a:off x="153988" y="45720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7200" tIns="50400" rIns="97200" bIns="50400" anchor="ctr">
            <a:spAutoFit/>
          </a:bodyPr>
          <a:lstStyle/>
          <a:p>
            <a:endParaRPr lang="en-US"/>
          </a:p>
        </p:txBody>
      </p:sp>
      <p:sp>
        <p:nvSpPr>
          <p:cNvPr id="52" name="Freeform 40"/>
          <p:cNvSpPr>
            <a:spLocks/>
          </p:cNvSpPr>
          <p:nvPr/>
        </p:nvSpPr>
        <p:spPr bwMode="auto">
          <a:xfrm>
            <a:off x="6831013" y="2741613"/>
            <a:ext cx="45719" cy="344487"/>
          </a:xfrm>
          <a:custGeom>
            <a:avLst/>
            <a:gdLst>
              <a:gd name="T0" fmla="*/ 0 w 24"/>
              <a:gd name="T1" fmla="*/ 0 h 276"/>
              <a:gd name="T2" fmla="*/ 24 w 24"/>
              <a:gd name="T3" fmla="*/ 276 h 276"/>
              <a:gd name="T4" fmla="*/ 0 60000 65536"/>
              <a:gd name="T5" fmla="*/ 0 60000 65536"/>
              <a:gd name="T6" fmla="*/ 0 w 24"/>
              <a:gd name="T7" fmla="*/ 0 h 276"/>
              <a:gd name="T8" fmla="*/ 24 w 24"/>
              <a:gd name="T9" fmla="*/ 276 h 2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" h="276">
                <a:moveTo>
                  <a:pt x="0" y="0"/>
                </a:moveTo>
                <a:lnTo>
                  <a:pt x="24" y="276"/>
                </a:lnTo>
              </a:path>
            </a:pathLst>
          </a:custGeom>
          <a:solidFill>
            <a:srgbClr val="FFFFFF"/>
          </a:solidFill>
          <a:ln w="76200" cmpd="sng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53" name="Freeform 42"/>
          <p:cNvSpPr>
            <a:spLocks/>
          </p:cNvSpPr>
          <p:nvPr/>
        </p:nvSpPr>
        <p:spPr bwMode="auto">
          <a:xfrm>
            <a:off x="3106075" y="1052513"/>
            <a:ext cx="19050" cy="415925"/>
          </a:xfrm>
          <a:custGeom>
            <a:avLst/>
            <a:gdLst>
              <a:gd name="T0" fmla="*/ 12 w 12"/>
              <a:gd name="T1" fmla="*/ 0 h 262"/>
              <a:gd name="T2" fmla="*/ 0 w 12"/>
              <a:gd name="T3" fmla="*/ 262 h 262"/>
              <a:gd name="T4" fmla="*/ 0 60000 65536"/>
              <a:gd name="T5" fmla="*/ 0 60000 65536"/>
              <a:gd name="T6" fmla="*/ 0 w 12"/>
              <a:gd name="T7" fmla="*/ 0 h 262"/>
              <a:gd name="T8" fmla="*/ 12 w 12"/>
              <a:gd name="T9" fmla="*/ 262 h 2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262">
                <a:moveTo>
                  <a:pt x="12" y="0"/>
                </a:moveTo>
                <a:lnTo>
                  <a:pt x="0" y="262"/>
                </a:lnTo>
              </a:path>
            </a:pathLst>
          </a:custGeom>
          <a:noFill/>
          <a:ln w="76200" cmpd="sng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54" name="Freeform 42"/>
          <p:cNvSpPr>
            <a:spLocks/>
          </p:cNvSpPr>
          <p:nvPr/>
        </p:nvSpPr>
        <p:spPr bwMode="auto">
          <a:xfrm>
            <a:off x="6458413" y="1060570"/>
            <a:ext cx="19050" cy="415925"/>
          </a:xfrm>
          <a:custGeom>
            <a:avLst/>
            <a:gdLst>
              <a:gd name="T0" fmla="*/ 12 w 12"/>
              <a:gd name="T1" fmla="*/ 0 h 262"/>
              <a:gd name="T2" fmla="*/ 0 w 12"/>
              <a:gd name="T3" fmla="*/ 262 h 262"/>
              <a:gd name="T4" fmla="*/ 0 60000 65536"/>
              <a:gd name="T5" fmla="*/ 0 60000 65536"/>
              <a:gd name="T6" fmla="*/ 0 w 12"/>
              <a:gd name="T7" fmla="*/ 0 h 262"/>
              <a:gd name="T8" fmla="*/ 12 w 12"/>
              <a:gd name="T9" fmla="*/ 262 h 2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262">
                <a:moveTo>
                  <a:pt x="12" y="0"/>
                </a:moveTo>
                <a:lnTo>
                  <a:pt x="0" y="262"/>
                </a:lnTo>
              </a:path>
            </a:pathLst>
          </a:custGeom>
          <a:noFill/>
          <a:ln w="76200" cmpd="sng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56" name="Rectangle 62"/>
          <p:cNvSpPr>
            <a:spLocks noChangeArrowheads="1"/>
          </p:cNvSpPr>
          <p:nvPr/>
        </p:nvSpPr>
        <p:spPr bwMode="auto">
          <a:xfrm>
            <a:off x="4051300" y="1386680"/>
            <a:ext cx="1490663" cy="3476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r>
              <a:rPr lang="ar-SA" altLang="zh-CN" sz="1800" u="none" dirty="0" smtClean="0">
                <a:ea typeface="SimSun" pitchFamily="2" charset="-122"/>
                <a:cs typeface="Simplified Arabic" pitchFamily="18" charset="-78"/>
              </a:rPr>
              <a:t>خبرة الباحث</a:t>
            </a:r>
            <a:endParaRPr lang="ar-SA" altLang="zh-CN" sz="3200" b="0" u="none" dirty="0"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57" name="Freeform 42"/>
          <p:cNvSpPr>
            <a:spLocks/>
          </p:cNvSpPr>
          <p:nvPr/>
        </p:nvSpPr>
        <p:spPr bwMode="auto">
          <a:xfrm>
            <a:off x="4824875" y="1021675"/>
            <a:ext cx="19050" cy="415925"/>
          </a:xfrm>
          <a:custGeom>
            <a:avLst/>
            <a:gdLst>
              <a:gd name="T0" fmla="*/ 12 w 12"/>
              <a:gd name="T1" fmla="*/ 0 h 262"/>
              <a:gd name="T2" fmla="*/ 0 w 12"/>
              <a:gd name="T3" fmla="*/ 262 h 262"/>
              <a:gd name="T4" fmla="*/ 0 60000 65536"/>
              <a:gd name="T5" fmla="*/ 0 60000 65536"/>
              <a:gd name="T6" fmla="*/ 0 w 12"/>
              <a:gd name="T7" fmla="*/ 0 h 262"/>
              <a:gd name="T8" fmla="*/ 12 w 12"/>
              <a:gd name="T9" fmla="*/ 262 h 26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" h="262">
                <a:moveTo>
                  <a:pt x="12" y="0"/>
                </a:moveTo>
                <a:lnTo>
                  <a:pt x="0" y="262"/>
                </a:lnTo>
              </a:path>
            </a:pathLst>
          </a:custGeom>
          <a:noFill/>
          <a:ln w="76200" cmpd="sng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sp>
        <p:nvSpPr>
          <p:cNvPr id="58" name="Freeform 40"/>
          <p:cNvSpPr>
            <a:spLocks/>
          </p:cNvSpPr>
          <p:nvPr/>
        </p:nvSpPr>
        <p:spPr bwMode="auto">
          <a:xfrm>
            <a:off x="4815347" y="1734342"/>
            <a:ext cx="45719" cy="1351757"/>
          </a:xfrm>
          <a:custGeom>
            <a:avLst/>
            <a:gdLst>
              <a:gd name="T0" fmla="*/ 0 w 24"/>
              <a:gd name="T1" fmla="*/ 0 h 276"/>
              <a:gd name="T2" fmla="*/ 24 w 24"/>
              <a:gd name="T3" fmla="*/ 276 h 276"/>
              <a:gd name="T4" fmla="*/ 0 60000 65536"/>
              <a:gd name="T5" fmla="*/ 0 60000 65536"/>
              <a:gd name="T6" fmla="*/ 0 w 24"/>
              <a:gd name="T7" fmla="*/ 0 h 276"/>
              <a:gd name="T8" fmla="*/ 24 w 24"/>
              <a:gd name="T9" fmla="*/ 276 h 2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4" h="276">
                <a:moveTo>
                  <a:pt x="0" y="0"/>
                </a:moveTo>
                <a:lnTo>
                  <a:pt x="24" y="276"/>
                </a:lnTo>
              </a:path>
            </a:pathLst>
          </a:custGeom>
          <a:solidFill>
            <a:srgbClr val="FFFFFF"/>
          </a:solidFill>
          <a:ln w="76200" cmpd="sng">
            <a:solidFill>
              <a:srgbClr val="0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ar-SA"/>
          </a:p>
        </p:txBody>
      </p:sp>
      <p:graphicFrame>
        <p:nvGraphicFramePr>
          <p:cNvPr id="59" name="رسم تخطيطي 58"/>
          <p:cNvGraphicFramePr/>
          <p:nvPr>
            <p:extLst>
              <p:ext uri="{D42A27DB-BD31-4B8C-83A1-F6EECF244321}">
                <p14:modId xmlns:p14="http://schemas.microsoft.com/office/powerpoint/2010/main" val="805716913"/>
              </p:ext>
            </p:extLst>
          </p:nvPr>
        </p:nvGraphicFramePr>
        <p:xfrm>
          <a:off x="153988" y="3733800"/>
          <a:ext cx="8837612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3" name="Picture 2" descr="http://www.naseej.net/getattachment/cdd2f7ae-e599-4a85-8679-59b0b2801142/.aspx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294" y="319880"/>
            <a:ext cx="1143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980</Words>
  <Application>Microsoft Office PowerPoint</Application>
  <PresentationFormat>عرض على الشاشة (3:4)‏</PresentationFormat>
  <Paragraphs>119</Paragraphs>
  <Slides>17</Slides>
  <Notes>8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17</vt:i4>
      </vt:variant>
    </vt:vector>
  </HeadingPairs>
  <TitlesOfParts>
    <vt:vector size="18" baseType="lpstr">
      <vt:lpstr>Office Theme</vt:lpstr>
      <vt:lpstr>تحديات استخدام التعلم الإلكتروني لدى أعضاء هيئة التدريس بمعاهد تعليم اللغة العربية لغير الناطقين بها بالمملكة العربية السعودية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dr-ossama Ali</dc:creator>
  <cp:lastModifiedBy>ABO-HABYBA</cp:lastModifiedBy>
  <cp:revision>107</cp:revision>
  <dcterms:created xsi:type="dcterms:W3CDTF">2006-08-16T00:00:00Z</dcterms:created>
  <dcterms:modified xsi:type="dcterms:W3CDTF">2013-04-04T09:41:43Z</dcterms:modified>
</cp:coreProperties>
</file>